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67" r:id="rId4"/>
    <p:sldId id="268" r:id="rId5"/>
    <p:sldId id="270" r:id="rId6"/>
    <p:sldId id="269" r:id="rId7"/>
    <p:sldId id="271" r:id="rId8"/>
    <p:sldId id="272" r:id="rId9"/>
    <p:sldId id="273" r:id="rId10"/>
    <p:sldId id="274" r:id="rId11"/>
    <p:sldId id="263" r:id="rId12"/>
  </p:sldIdLst>
  <p:sldSz cx="9144000" cy="6858000" type="screen4x3"/>
  <p:notesSz cx="6858000" cy="9144000"/>
  <p:defaultTextStyle>
    <a:defPPr>
      <a:defRPr lang="en-GB"/>
    </a:defPPr>
    <a:lvl1pPr algn="l" defTabSz="449263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Microsoft YaHei" charset="-122"/>
        <a:cs typeface="+mn-cs"/>
      </a:defRPr>
    </a:lvl1pPr>
    <a:lvl2pPr marL="742950" indent="-285750" algn="l" defTabSz="449263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Microsoft YaHei" charset="-122"/>
        <a:cs typeface="+mn-cs"/>
      </a:defRPr>
    </a:lvl2pPr>
    <a:lvl3pPr marL="1143000" indent="-228600" algn="l" defTabSz="449263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Microsoft YaHei" charset="-122"/>
        <a:cs typeface="+mn-cs"/>
      </a:defRPr>
    </a:lvl3pPr>
    <a:lvl4pPr marL="1600200" indent="-228600" algn="l" defTabSz="449263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Microsoft YaHei" charset="-122"/>
        <a:cs typeface="+mn-cs"/>
      </a:defRPr>
    </a:lvl4pPr>
    <a:lvl5pPr marL="2057400" indent="-228600" algn="l" defTabSz="449263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Microsoft YaHei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Microsoft YaHei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Microsoft YaHei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Microsoft YaHei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Microsoft YaHei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8D37AB3-A2D5-4AAE-8A12-6FA8B75BB138}" v="13" dt="2021-10-13T15:22:06.359"/>
    <p1510:client id="{B74F307C-DA7D-439F-BED9-A3949862E10C}" v="10" dt="2021-10-13T15:17:51.30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80" d="100"/>
          <a:sy n="80" d="100"/>
        </p:scale>
        <p:origin x="-1522" y="-149"/>
      </p:cViewPr>
      <p:guideLst>
        <p:guide orient="horz" pos="2160"/>
        <p:guide pos="2880"/>
      </p:guideLst>
    </p:cSldViewPr>
  </p:slideViewPr>
  <p:outlineViewPr>
    <p:cViewPr varScale="1">
      <p:scale>
        <a:sx n="170" d="200"/>
        <a:sy n="170" d="200"/>
      </p:scale>
      <p:origin x="-780" y="-84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1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3525" cy="4006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sp>
      <p:sp>
        <p:nvSpPr>
          <p:cNvPr id="2" name="Rectangle 2"/>
          <p:cNvSpPr>
            <a:spLocks noGrp="1" noChangeArrowheads="1"/>
          </p:cNvSpPr>
          <p:nvPr>
            <p:ph type="body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ru-RU" noProof="0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3279775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eaLnBrk="1"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dt"/>
          </p:nvPr>
        </p:nvSpPr>
        <p:spPr bwMode="auto">
          <a:xfrm>
            <a:off x="4278313" y="0"/>
            <a:ext cx="3279775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 eaLnBrk="1"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ftr"/>
          </p:nvPr>
        </p:nvSpPr>
        <p:spPr bwMode="auto">
          <a:xfrm>
            <a:off x="0" y="10156825"/>
            <a:ext cx="3279775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eaLnBrk="1"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sldNum"/>
          </p:nvPr>
        </p:nvSpPr>
        <p:spPr bwMode="auto">
          <a:xfrm>
            <a:off x="4278313" y="10156825"/>
            <a:ext cx="3279775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 eaLnBrk="1">
              <a:lnSpc>
                <a:spcPct val="95000"/>
              </a:lnSpc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400" smtClean="0">
                <a:solidFill>
                  <a:srgbClr val="000000"/>
                </a:solidFill>
                <a:latin typeface="Times New Roman" pitchFamily="16" charset="0"/>
              </a:defRPr>
            </a:lvl1pPr>
          </a:lstStyle>
          <a:p>
            <a:pPr>
              <a:defRPr/>
            </a:pPr>
            <a:fld id="{351ED194-8D82-46B0-83FA-3C6829253470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2664543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1pPr>
    <a:lvl2pPr marL="742950" indent="-28575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2pPr>
    <a:lvl3pPr marL="11430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3pPr>
    <a:lvl4pPr marL="16002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4pPr>
    <a:lvl5pPr marL="20574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Microsoft YaHei" charset="-122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Microsoft YaHei" charset="-122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Microsoft YaHei" charset="-122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Microsoft YaHei" charset="-122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Microsoft YaHei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Microsoft YaHei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Microsoft YaHei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Microsoft YaHei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Microsoft YaHei" charset="-122"/>
              </a:defRPr>
            </a:lvl9pPr>
          </a:lstStyle>
          <a:p>
            <a:fld id="{10B643C2-2016-4D8E-AFAF-3A563A3C1FB2}" type="slidenum">
              <a:rPr lang="ru-RU">
                <a:solidFill>
                  <a:srgbClr val="000000"/>
                </a:solidFill>
                <a:latin typeface="Times New Roman" pitchFamily="16" charset="0"/>
              </a:rPr>
              <a:pPr/>
              <a:t>1</a:t>
            </a:fld>
            <a:endParaRPr lang="ru-RU">
              <a:solidFill>
                <a:srgbClr val="000000"/>
              </a:solidFill>
              <a:latin typeface="Times New Roman" pitchFamily="16" charset="0"/>
            </a:endParaRPr>
          </a:p>
        </p:txBody>
      </p:sp>
      <p:sp>
        <p:nvSpPr>
          <p:cNvPr id="15363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536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215900" indent="-214313" eaLnBrk="1"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endParaRPr lang="ru-RU" sz="2000">
              <a:latin typeface="Arial" charset="0"/>
              <a:ea typeface="Microsoft YaHei" charset="-122"/>
            </a:endParaRPr>
          </a:p>
        </p:txBody>
      </p:sp>
      <p:sp>
        <p:nvSpPr>
          <p:cNvPr id="15365" name="Text Box 3"/>
          <p:cNvSpPr txBox="1">
            <a:spLocks noChangeArrowheads="1"/>
          </p:cNvSpPr>
          <p:nvPr/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6" charset="0"/>
              <a:buNone/>
            </a:pPr>
            <a:endParaRPr lang="ru-RU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Microsoft YaHei" charset="-122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Microsoft YaHei" charset="-122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Microsoft YaHei" charset="-122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Microsoft YaHei" charset="-122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Microsoft YaHei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Microsoft YaHei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Microsoft YaHei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Microsoft YaHei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Microsoft YaHei" charset="-122"/>
              </a:defRPr>
            </a:lvl9pPr>
          </a:lstStyle>
          <a:p>
            <a:fld id="{51E4AA77-1055-4A52-8B53-CBE1D51B987E}" type="slidenum">
              <a:rPr lang="ru-RU">
                <a:solidFill>
                  <a:srgbClr val="000000"/>
                </a:solidFill>
                <a:latin typeface="Times New Roman" pitchFamily="16" charset="0"/>
              </a:rPr>
              <a:pPr/>
              <a:t>10</a:t>
            </a:fld>
            <a:endParaRPr lang="ru-RU">
              <a:solidFill>
                <a:srgbClr val="000000"/>
              </a:solidFill>
              <a:latin typeface="Times New Roman" pitchFamily="16" charset="0"/>
            </a:endParaRPr>
          </a:p>
        </p:txBody>
      </p:sp>
      <p:sp>
        <p:nvSpPr>
          <p:cNvPr id="17411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741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215900" indent="-214313" eaLnBrk="1"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endParaRPr lang="ru-RU" sz="2000">
              <a:latin typeface="Arial" charset="0"/>
              <a:ea typeface="Microsoft YaHei" charset="-122"/>
            </a:endParaRPr>
          </a:p>
        </p:txBody>
      </p:sp>
      <p:sp>
        <p:nvSpPr>
          <p:cNvPr id="17413" name="Text Box 3"/>
          <p:cNvSpPr txBox="1">
            <a:spLocks noChangeArrowheads="1"/>
          </p:cNvSpPr>
          <p:nvPr/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6" charset="0"/>
              <a:buNone/>
            </a:pPr>
            <a:endParaRPr lang="ru-RU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Microsoft YaHei" charset="-122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Microsoft YaHei" charset="-122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Microsoft YaHei" charset="-122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Microsoft YaHei" charset="-122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Microsoft YaHei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Microsoft YaHei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Microsoft YaHei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Microsoft YaHei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Microsoft YaHei" charset="-122"/>
              </a:defRPr>
            </a:lvl9pPr>
          </a:lstStyle>
          <a:p>
            <a:fld id="{A254001A-B9F5-4055-B63C-014CB035309E}" type="slidenum">
              <a:rPr lang="ru-RU">
                <a:solidFill>
                  <a:srgbClr val="000000"/>
                </a:solidFill>
                <a:latin typeface="Times New Roman" pitchFamily="16" charset="0"/>
              </a:rPr>
              <a:pPr/>
              <a:t>11</a:t>
            </a:fld>
            <a:endParaRPr lang="ru-RU">
              <a:solidFill>
                <a:srgbClr val="000000"/>
              </a:solidFill>
              <a:latin typeface="Times New Roman" pitchFamily="16" charset="0"/>
            </a:endParaRPr>
          </a:p>
        </p:txBody>
      </p:sp>
      <p:sp>
        <p:nvSpPr>
          <p:cNvPr id="23555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355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215900" indent="-214313" eaLnBrk="1"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endParaRPr lang="ru-RU" sz="2000">
              <a:latin typeface="Arial" charset="0"/>
              <a:ea typeface="Microsoft YaHei" charset="-122"/>
            </a:endParaRPr>
          </a:p>
        </p:txBody>
      </p:sp>
      <p:sp>
        <p:nvSpPr>
          <p:cNvPr id="23557" name="Text Box 3"/>
          <p:cNvSpPr txBox="1">
            <a:spLocks noChangeArrowheads="1"/>
          </p:cNvSpPr>
          <p:nvPr/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6" charset="0"/>
              <a:buNone/>
            </a:pPr>
            <a:endParaRPr lang="ru-RU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Microsoft YaHei" charset="-122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Microsoft YaHei" charset="-122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Microsoft YaHei" charset="-122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Microsoft YaHei" charset="-122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Microsoft YaHei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Microsoft YaHei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Microsoft YaHei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Microsoft YaHei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Microsoft YaHei" charset="-122"/>
              </a:defRPr>
            </a:lvl9pPr>
          </a:lstStyle>
          <a:p>
            <a:fld id="{EC2A3EC5-EBC8-4F46-AE71-8B0C5833C8AC}" type="slidenum">
              <a:rPr lang="ru-RU">
                <a:solidFill>
                  <a:srgbClr val="000000"/>
                </a:solidFill>
                <a:latin typeface="Times New Roman" pitchFamily="16" charset="0"/>
              </a:rPr>
              <a:pPr/>
              <a:t>2</a:t>
            </a:fld>
            <a:endParaRPr lang="ru-RU">
              <a:solidFill>
                <a:srgbClr val="000000"/>
              </a:solidFill>
              <a:latin typeface="Times New Roman" pitchFamily="16" charset="0"/>
            </a:endParaRPr>
          </a:p>
        </p:txBody>
      </p:sp>
      <p:sp>
        <p:nvSpPr>
          <p:cNvPr id="16387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638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215900" indent="-214313" eaLnBrk="1"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endParaRPr lang="ru-RU" sz="2000">
              <a:latin typeface="Arial" charset="0"/>
              <a:ea typeface="Microsoft YaHei" charset="-122"/>
            </a:endParaRPr>
          </a:p>
        </p:txBody>
      </p:sp>
      <p:sp>
        <p:nvSpPr>
          <p:cNvPr id="16389" name="Text Box 3"/>
          <p:cNvSpPr txBox="1">
            <a:spLocks noChangeArrowheads="1"/>
          </p:cNvSpPr>
          <p:nvPr/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6" charset="0"/>
              <a:buNone/>
            </a:pPr>
            <a:endParaRPr lang="ru-RU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Microsoft YaHei" charset="-122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Microsoft YaHei" charset="-122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Microsoft YaHei" charset="-122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Microsoft YaHei" charset="-122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Microsoft YaHei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Microsoft YaHei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Microsoft YaHei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Microsoft YaHei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Microsoft YaHei" charset="-122"/>
              </a:defRPr>
            </a:lvl9pPr>
          </a:lstStyle>
          <a:p>
            <a:fld id="{51E4AA77-1055-4A52-8B53-CBE1D51B987E}" type="slidenum">
              <a:rPr lang="ru-RU">
                <a:solidFill>
                  <a:srgbClr val="000000"/>
                </a:solidFill>
                <a:latin typeface="Times New Roman" pitchFamily="16" charset="0"/>
              </a:rPr>
              <a:pPr/>
              <a:t>3</a:t>
            </a:fld>
            <a:endParaRPr lang="ru-RU">
              <a:solidFill>
                <a:srgbClr val="000000"/>
              </a:solidFill>
              <a:latin typeface="Times New Roman" pitchFamily="16" charset="0"/>
            </a:endParaRPr>
          </a:p>
        </p:txBody>
      </p:sp>
      <p:sp>
        <p:nvSpPr>
          <p:cNvPr id="17411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741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215900" indent="-214313" eaLnBrk="1"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endParaRPr lang="ru-RU" sz="2000">
              <a:latin typeface="Arial" charset="0"/>
              <a:ea typeface="Microsoft YaHei" charset="-122"/>
            </a:endParaRPr>
          </a:p>
        </p:txBody>
      </p:sp>
      <p:sp>
        <p:nvSpPr>
          <p:cNvPr id="17413" name="Text Box 3"/>
          <p:cNvSpPr txBox="1">
            <a:spLocks noChangeArrowheads="1"/>
          </p:cNvSpPr>
          <p:nvPr/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6" charset="0"/>
              <a:buNone/>
            </a:pPr>
            <a:endParaRPr lang="ru-RU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Microsoft YaHei" charset="-122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Microsoft YaHei" charset="-122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Microsoft YaHei" charset="-122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Microsoft YaHei" charset="-122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Microsoft YaHei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Microsoft YaHei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Microsoft YaHei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Microsoft YaHei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Microsoft YaHei" charset="-122"/>
              </a:defRPr>
            </a:lvl9pPr>
          </a:lstStyle>
          <a:p>
            <a:fld id="{51E4AA77-1055-4A52-8B53-CBE1D51B987E}" type="slidenum">
              <a:rPr lang="ru-RU">
                <a:solidFill>
                  <a:srgbClr val="000000"/>
                </a:solidFill>
                <a:latin typeface="Times New Roman" pitchFamily="16" charset="0"/>
              </a:rPr>
              <a:pPr/>
              <a:t>4</a:t>
            </a:fld>
            <a:endParaRPr lang="ru-RU">
              <a:solidFill>
                <a:srgbClr val="000000"/>
              </a:solidFill>
              <a:latin typeface="Times New Roman" pitchFamily="16" charset="0"/>
            </a:endParaRPr>
          </a:p>
        </p:txBody>
      </p:sp>
      <p:sp>
        <p:nvSpPr>
          <p:cNvPr id="17411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741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215900" indent="-214313" eaLnBrk="1"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endParaRPr lang="ru-RU" sz="2000" dirty="0">
              <a:latin typeface="Arial" charset="0"/>
              <a:ea typeface="Microsoft YaHei" charset="-122"/>
            </a:endParaRPr>
          </a:p>
        </p:txBody>
      </p:sp>
      <p:sp>
        <p:nvSpPr>
          <p:cNvPr id="17413" name="Text Box 3"/>
          <p:cNvSpPr txBox="1">
            <a:spLocks noChangeArrowheads="1"/>
          </p:cNvSpPr>
          <p:nvPr/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6" charset="0"/>
              <a:buNone/>
            </a:pPr>
            <a:endParaRPr lang="ru-RU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Microsoft YaHei" charset="-122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Microsoft YaHei" charset="-122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Microsoft YaHei" charset="-122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Microsoft YaHei" charset="-122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Microsoft YaHei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Microsoft YaHei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Microsoft YaHei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Microsoft YaHei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Microsoft YaHei" charset="-122"/>
              </a:defRPr>
            </a:lvl9pPr>
          </a:lstStyle>
          <a:p>
            <a:fld id="{51E4AA77-1055-4A52-8B53-CBE1D51B987E}" type="slidenum">
              <a:rPr lang="ru-RU">
                <a:solidFill>
                  <a:srgbClr val="000000"/>
                </a:solidFill>
                <a:latin typeface="Times New Roman" pitchFamily="16" charset="0"/>
              </a:rPr>
              <a:pPr/>
              <a:t>5</a:t>
            </a:fld>
            <a:endParaRPr lang="ru-RU">
              <a:solidFill>
                <a:srgbClr val="000000"/>
              </a:solidFill>
              <a:latin typeface="Times New Roman" pitchFamily="16" charset="0"/>
            </a:endParaRPr>
          </a:p>
        </p:txBody>
      </p:sp>
      <p:sp>
        <p:nvSpPr>
          <p:cNvPr id="17411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741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215900" indent="-214313" eaLnBrk="1"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endParaRPr lang="ru-RU" sz="2000">
              <a:latin typeface="Arial" charset="0"/>
              <a:ea typeface="Microsoft YaHei" charset="-122"/>
            </a:endParaRPr>
          </a:p>
        </p:txBody>
      </p:sp>
      <p:sp>
        <p:nvSpPr>
          <p:cNvPr id="17413" name="Text Box 3"/>
          <p:cNvSpPr txBox="1">
            <a:spLocks noChangeArrowheads="1"/>
          </p:cNvSpPr>
          <p:nvPr/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6" charset="0"/>
              <a:buNone/>
            </a:pPr>
            <a:endParaRPr lang="ru-RU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Microsoft YaHei" charset="-122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Microsoft YaHei" charset="-122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Microsoft YaHei" charset="-122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Microsoft YaHei" charset="-122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Microsoft YaHei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Microsoft YaHei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Microsoft YaHei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Microsoft YaHei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Microsoft YaHei" charset="-122"/>
              </a:defRPr>
            </a:lvl9pPr>
          </a:lstStyle>
          <a:p>
            <a:fld id="{51E4AA77-1055-4A52-8B53-CBE1D51B987E}" type="slidenum">
              <a:rPr lang="ru-RU">
                <a:solidFill>
                  <a:srgbClr val="000000"/>
                </a:solidFill>
                <a:latin typeface="Times New Roman" pitchFamily="16" charset="0"/>
              </a:rPr>
              <a:pPr/>
              <a:t>6</a:t>
            </a:fld>
            <a:endParaRPr lang="ru-RU">
              <a:solidFill>
                <a:srgbClr val="000000"/>
              </a:solidFill>
              <a:latin typeface="Times New Roman" pitchFamily="16" charset="0"/>
            </a:endParaRPr>
          </a:p>
        </p:txBody>
      </p:sp>
      <p:sp>
        <p:nvSpPr>
          <p:cNvPr id="17411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741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215900" indent="-214313" eaLnBrk="1"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endParaRPr lang="ru-RU" sz="2000">
              <a:latin typeface="Arial" charset="0"/>
              <a:ea typeface="Microsoft YaHei" charset="-122"/>
            </a:endParaRPr>
          </a:p>
        </p:txBody>
      </p:sp>
      <p:sp>
        <p:nvSpPr>
          <p:cNvPr id="17413" name="Text Box 3"/>
          <p:cNvSpPr txBox="1">
            <a:spLocks noChangeArrowheads="1"/>
          </p:cNvSpPr>
          <p:nvPr/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6" charset="0"/>
              <a:buNone/>
            </a:pPr>
            <a:endParaRPr lang="ru-RU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Microsoft YaHei" charset="-122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Microsoft YaHei" charset="-122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Microsoft YaHei" charset="-122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Microsoft YaHei" charset="-122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Microsoft YaHei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Microsoft YaHei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Microsoft YaHei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Microsoft YaHei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Microsoft YaHei" charset="-122"/>
              </a:defRPr>
            </a:lvl9pPr>
          </a:lstStyle>
          <a:p>
            <a:fld id="{51E4AA77-1055-4A52-8B53-CBE1D51B987E}" type="slidenum">
              <a:rPr lang="ru-RU">
                <a:solidFill>
                  <a:srgbClr val="000000"/>
                </a:solidFill>
                <a:latin typeface="Times New Roman" pitchFamily="16" charset="0"/>
              </a:rPr>
              <a:pPr/>
              <a:t>7</a:t>
            </a:fld>
            <a:endParaRPr lang="ru-RU">
              <a:solidFill>
                <a:srgbClr val="000000"/>
              </a:solidFill>
              <a:latin typeface="Times New Roman" pitchFamily="16" charset="0"/>
            </a:endParaRPr>
          </a:p>
        </p:txBody>
      </p:sp>
      <p:sp>
        <p:nvSpPr>
          <p:cNvPr id="17411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741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215900" indent="-214313" eaLnBrk="1"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endParaRPr lang="ru-RU" sz="2000">
              <a:latin typeface="Arial" charset="0"/>
              <a:ea typeface="Microsoft YaHei" charset="-122"/>
            </a:endParaRPr>
          </a:p>
        </p:txBody>
      </p:sp>
      <p:sp>
        <p:nvSpPr>
          <p:cNvPr id="17413" name="Text Box 3"/>
          <p:cNvSpPr txBox="1">
            <a:spLocks noChangeArrowheads="1"/>
          </p:cNvSpPr>
          <p:nvPr/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6" charset="0"/>
              <a:buNone/>
            </a:pPr>
            <a:endParaRPr lang="ru-RU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Microsoft YaHei" charset="-122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Microsoft YaHei" charset="-122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Microsoft YaHei" charset="-122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Microsoft YaHei" charset="-122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Microsoft YaHei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Microsoft YaHei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Microsoft YaHei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Microsoft YaHei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Microsoft YaHei" charset="-122"/>
              </a:defRPr>
            </a:lvl9pPr>
          </a:lstStyle>
          <a:p>
            <a:fld id="{51E4AA77-1055-4A52-8B53-CBE1D51B987E}" type="slidenum">
              <a:rPr lang="ru-RU">
                <a:solidFill>
                  <a:srgbClr val="000000"/>
                </a:solidFill>
                <a:latin typeface="Times New Roman" pitchFamily="16" charset="0"/>
              </a:rPr>
              <a:pPr/>
              <a:t>8</a:t>
            </a:fld>
            <a:endParaRPr lang="ru-RU">
              <a:solidFill>
                <a:srgbClr val="000000"/>
              </a:solidFill>
              <a:latin typeface="Times New Roman" pitchFamily="16" charset="0"/>
            </a:endParaRPr>
          </a:p>
        </p:txBody>
      </p:sp>
      <p:sp>
        <p:nvSpPr>
          <p:cNvPr id="17411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741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215900" indent="-214313" eaLnBrk="1"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endParaRPr lang="ru-RU" sz="2000">
              <a:latin typeface="Arial" charset="0"/>
              <a:ea typeface="Microsoft YaHei" charset="-122"/>
            </a:endParaRPr>
          </a:p>
        </p:txBody>
      </p:sp>
      <p:sp>
        <p:nvSpPr>
          <p:cNvPr id="17413" name="Text Box 3"/>
          <p:cNvSpPr txBox="1">
            <a:spLocks noChangeArrowheads="1"/>
          </p:cNvSpPr>
          <p:nvPr/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6" charset="0"/>
              <a:buNone/>
            </a:pPr>
            <a:endParaRPr lang="ru-RU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Microsoft YaHei" charset="-122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Microsoft YaHei" charset="-122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Microsoft YaHei" charset="-122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Microsoft YaHei" charset="-122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Microsoft YaHei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Microsoft YaHei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Microsoft YaHei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Microsoft YaHei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Microsoft YaHei" charset="-122"/>
              </a:defRPr>
            </a:lvl9pPr>
          </a:lstStyle>
          <a:p>
            <a:fld id="{51E4AA77-1055-4A52-8B53-CBE1D51B987E}" type="slidenum">
              <a:rPr lang="ru-RU">
                <a:solidFill>
                  <a:srgbClr val="000000"/>
                </a:solidFill>
                <a:latin typeface="Times New Roman" pitchFamily="16" charset="0"/>
              </a:rPr>
              <a:pPr/>
              <a:t>9</a:t>
            </a:fld>
            <a:endParaRPr lang="ru-RU">
              <a:solidFill>
                <a:srgbClr val="000000"/>
              </a:solidFill>
              <a:latin typeface="Times New Roman" pitchFamily="16" charset="0"/>
            </a:endParaRPr>
          </a:p>
        </p:txBody>
      </p:sp>
      <p:sp>
        <p:nvSpPr>
          <p:cNvPr id="17411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741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215900" indent="-214313" eaLnBrk="1"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endParaRPr lang="ru-RU" sz="2000">
              <a:latin typeface="Arial" charset="0"/>
              <a:ea typeface="Microsoft YaHei" charset="-122"/>
            </a:endParaRPr>
          </a:p>
        </p:txBody>
      </p:sp>
      <p:sp>
        <p:nvSpPr>
          <p:cNvPr id="17413" name="Text Box 3"/>
          <p:cNvSpPr txBox="1">
            <a:spLocks noChangeArrowheads="1"/>
          </p:cNvSpPr>
          <p:nvPr/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6" charset="0"/>
              <a:buNone/>
            </a:pPr>
            <a:endParaRPr lang="ru-RU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10852045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37368500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3050"/>
            <a:ext cx="2055813" cy="585628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3050"/>
            <a:ext cx="6019800" cy="585628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29094086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1234197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11122827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57200" y="1604963"/>
            <a:ext cx="4037013" cy="4524375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46613" y="1604963"/>
            <a:ext cx="4038600" cy="4524375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23891191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1565469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21855261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784454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3234557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ru-RU" noProof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5554460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ext Box 1"/>
          <p:cNvSpPr txBox="1">
            <a:spLocks noChangeArrowheads="1"/>
          </p:cNvSpPr>
          <p:nvPr/>
        </p:nvSpPr>
        <p:spPr bwMode="auto"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6" charset="0"/>
              <a:buNone/>
            </a:pPr>
            <a:endParaRPr lang="ru-RU"/>
          </a:p>
        </p:txBody>
      </p:sp>
      <p:sp>
        <p:nvSpPr>
          <p:cNvPr id="1027" name="Text Box 2"/>
          <p:cNvSpPr txBox="1">
            <a:spLocks noChangeArrowheads="1"/>
          </p:cNvSpPr>
          <p:nvPr/>
        </p:nvSpPr>
        <p:spPr bwMode="auto"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6" charset="0"/>
              <a:buNone/>
            </a:pPr>
            <a:endParaRPr lang="ru-RU"/>
          </a:p>
        </p:txBody>
      </p:sp>
      <p:sp>
        <p:nvSpPr>
          <p:cNvPr id="1028" name="Text Box 3"/>
          <p:cNvSpPr txBox="1">
            <a:spLocks noChangeArrowheads="1"/>
          </p:cNvSpPr>
          <p:nvPr/>
        </p:nvSpPr>
        <p:spPr bwMode="auto"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6" charset="0"/>
              <a:buNone/>
            </a:pPr>
            <a:endParaRPr lang="ru-RU"/>
          </a:p>
        </p:txBody>
      </p:sp>
      <p:sp>
        <p:nvSpPr>
          <p:cNvPr id="1029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3050"/>
            <a:ext cx="8228013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Для правки текста заголовка щелкните мышью</a:t>
            </a:r>
          </a:p>
        </p:txBody>
      </p:sp>
      <p:sp>
        <p:nvSpPr>
          <p:cNvPr id="1030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4963"/>
            <a:ext cx="8228013" cy="4524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12347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Для правки структуры щелкните мышью</a:t>
            </a:r>
          </a:p>
          <a:p>
            <a:pPr lvl="1"/>
            <a:r>
              <a:rPr lang="en-GB"/>
              <a:t>Второй уровень структуры</a:t>
            </a:r>
          </a:p>
          <a:p>
            <a:pPr lvl="2"/>
            <a:r>
              <a:rPr lang="en-GB"/>
              <a:t>Третий уровень структуры</a:t>
            </a:r>
          </a:p>
          <a:p>
            <a:pPr lvl="3"/>
            <a:r>
              <a:rPr lang="en-GB"/>
              <a:t>Четвёртый уровень структуры</a:t>
            </a:r>
          </a:p>
          <a:p>
            <a:pPr lvl="4"/>
            <a:r>
              <a:rPr lang="en-GB"/>
              <a:t>Пятый уровень структуры</a:t>
            </a:r>
          </a:p>
          <a:p>
            <a:pPr lvl="4"/>
            <a:r>
              <a:rPr lang="en-GB"/>
              <a:t>Шестой уровень структуры</a:t>
            </a:r>
          </a:p>
          <a:p>
            <a:pPr lvl="4"/>
            <a:r>
              <a:rPr lang="en-GB"/>
              <a:t>Седьмой уровень структуры</a:t>
            </a:r>
          </a:p>
          <a:p>
            <a:pPr lvl="4"/>
            <a:r>
              <a:rPr lang="en-GB"/>
              <a:t>Восьмой уровень структуры</a:t>
            </a:r>
          </a:p>
          <a:p>
            <a:pPr lvl="4"/>
            <a:r>
              <a:rPr lang="en-GB"/>
              <a:t>Девятый уровень структуры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1400" kern="1200">
          <a:solidFill>
            <a:srgbClr val="000000"/>
          </a:solidFill>
          <a:latin typeface="+mj-lt"/>
          <a:ea typeface="+mj-ea"/>
          <a:cs typeface="+mj-cs"/>
        </a:defRPr>
      </a:lvl1pPr>
      <a:lvl2pPr algn="l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1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2pPr>
      <a:lvl3pPr algn="l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1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3pPr>
      <a:lvl4pPr algn="l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1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4pPr>
      <a:lvl5pPr algn="l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1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2514600" indent="-228600" algn="l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1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2971800" indent="-228600" algn="l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1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3429000" indent="-228600" algn="l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1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3886200" indent="-228600" algn="l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1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342900" indent="-342900" algn="l" defTabSz="449263" rtl="0" eaLnBrk="0" fontAlgn="base" hangingPunct="0">
        <a:lnSpc>
          <a:spcPct val="93000"/>
        </a:lnSpc>
        <a:spcBef>
          <a:spcPct val="0"/>
        </a:spcBef>
        <a:spcAft>
          <a:spcPts val="1425"/>
        </a:spcAft>
        <a:buClr>
          <a:srgbClr val="000000"/>
        </a:buClr>
        <a:buSzPct val="100000"/>
        <a:buFont typeface="Times New Roman" pitchFamily="16" charset="0"/>
        <a:defRPr sz="1400" kern="1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49263" rtl="0" eaLnBrk="0" fontAlgn="base" hangingPunct="0">
        <a:lnSpc>
          <a:spcPct val="93000"/>
        </a:lnSpc>
        <a:spcBef>
          <a:spcPct val="0"/>
        </a:spcBef>
        <a:spcAft>
          <a:spcPts val="1138"/>
        </a:spcAft>
        <a:buClr>
          <a:srgbClr val="000000"/>
        </a:buClr>
        <a:buSzPct val="100000"/>
        <a:buFont typeface="Times New Roman" pitchFamily="16" charset="0"/>
        <a:defRPr sz="1400" kern="12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49263" rtl="0" eaLnBrk="0" fontAlgn="base" hangingPunct="0">
        <a:lnSpc>
          <a:spcPct val="93000"/>
        </a:lnSpc>
        <a:spcBef>
          <a:spcPct val="0"/>
        </a:spcBef>
        <a:spcAft>
          <a:spcPts val="850"/>
        </a:spcAft>
        <a:buClr>
          <a:srgbClr val="000000"/>
        </a:buClr>
        <a:buSzPct val="100000"/>
        <a:buFont typeface="Times New Roman" pitchFamily="16" charset="0"/>
        <a:defRPr sz="1400" kern="12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49263" rtl="0" eaLnBrk="0" fontAlgn="base" hangingPunct="0">
        <a:lnSpc>
          <a:spcPct val="93000"/>
        </a:lnSpc>
        <a:spcBef>
          <a:spcPct val="0"/>
        </a:spcBef>
        <a:spcAft>
          <a:spcPts val="575"/>
        </a:spcAft>
        <a:buClr>
          <a:srgbClr val="000000"/>
        </a:buClr>
        <a:buSzPct val="100000"/>
        <a:buFont typeface="Times New Roman" pitchFamily="16" charset="0"/>
        <a:defRPr sz="1400" kern="12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49263" rtl="0" eaLnBrk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 kern="12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jpeg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3.png"/><Relationship Id="rId4" Type="http://schemas.openxmlformats.org/officeDocument/2006/relationships/image" Target="../media/image2.jpeg"/><Relationship Id="rId9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eg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.png"/><Relationship Id="rId7" Type="http://schemas.openxmlformats.org/officeDocument/2006/relationships/image" Target="../media/image1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0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84313"/>
            <a:ext cx="9144000" cy="4078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051" name="Rectangle 2"/>
          <p:cNvSpPr>
            <a:spLocks noChangeArrowheads="1"/>
          </p:cNvSpPr>
          <p:nvPr/>
        </p:nvSpPr>
        <p:spPr bwMode="auto">
          <a:xfrm>
            <a:off x="468313" y="2605088"/>
            <a:ext cx="8223250" cy="922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algn="ctr" eaLnBrk="1"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ru-RU" sz="5400">
                <a:solidFill>
                  <a:srgbClr val="000000"/>
                </a:solidFill>
                <a:latin typeface="Calibri" charset="0"/>
                <a:cs typeface="Calibri" charset="0"/>
              </a:rPr>
              <a:t>Заголовок</a:t>
            </a:r>
          </a:p>
        </p:txBody>
      </p:sp>
      <p:sp>
        <p:nvSpPr>
          <p:cNvPr id="2052" name="Rectangle 3"/>
          <p:cNvSpPr>
            <a:spLocks noChangeArrowheads="1"/>
          </p:cNvSpPr>
          <p:nvPr/>
        </p:nvSpPr>
        <p:spPr bwMode="auto">
          <a:xfrm>
            <a:off x="468313" y="3648075"/>
            <a:ext cx="8223250" cy="646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algn="ctr" eaLnBrk="1"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ru-RU" sz="3600">
                <a:solidFill>
                  <a:srgbClr val="000000"/>
                </a:solidFill>
                <a:latin typeface="Calibri" charset="0"/>
                <a:cs typeface="Calibri" charset="0"/>
              </a:rPr>
              <a:t>Подзаголовок презентации</a:t>
            </a:r>
          </a:p>
        </p:txBody>
      </p:sp>
      <p:pic>
        <p:nvPicPr>
          <p:cNvPr id="2053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71" b="3571"/>
          <a:stretch>
            <a:fillRect/>
          </a:stretch>
        </p:blipFill>
        <p:spPr bwMode="auto">
          <a:xfrm>
            <a:off x="0" y="1484313"/>
            <a:ext cx="9144000" cy="4078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t="3571" b="3571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054" name="Rectangle 5"/>
          <p:cNvSpPr>
            <a:spLocks noChangeArrowheads="1"/>
          </p:cNvSpPr>
          <p:nvPr/>
        </p:nvSpPr>
        <p:spPr bwMode="auto">
          <a:xfrm>
            <a:off x="468313" y="2605088"/>
            <a:ext cx="8223250" cy="922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algn="ctr" eaLnBrk="1">
              <a:lnSpc>
                <a:spcPct val="115000"/>
              </a:lnSpc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ru-RU" sz="3200" b="1">
                <a:solidFill>
                  <a:srgbClr val="000000"/>
                </a:solidFill>
              </a:rPr>
              <a:t>Цифровая 3D-медицина</a:t>
            </a:r>
          </a:p>
          <a:p>
            <a:pPr algn="ctr" eaLnBrk="1"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endParaRPr lang="ru-RU" sz="1400">
              <a:solidFill>
                <a:srgbClr val="000000"/>
              </a:solidFill>
            </a:endParaRPr>
          </a:p>
        </p:txBody>
      </p:sp>
      <p:sp>
        <p:nvSpPr>
          <p:cNvPr id="2055" name="Rectangle 6"/>
          <p:cNvSpPr>
            <a:spLocks noChangeArrowheads="1"/>
          </p:cNvSpPr>
          <p:nvPr/>
        </p:nvSpPr>
        <p:spPr bwMode="auto">
          <a:xfrm>
            <a:off x="468313" y="3648075"/>
            <a:ext cx="8223250" cy="646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algn="ctr" eaLnBrk="1"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ru-RU">
                <a:solidFill>
                  <a:srgbClr val="000000"/>
                </a:solidFill>
              </a:rPr>
              <a:t>Результаты в области компьютерной графики и геометрического моделирования</a:t>
            </a:r>
          </a:p>
        </p:txBody>
      </p:sp>
      <p:sp>
        <p:nvSpPr>
          <p:cNvPr id="2056" name="Rectangle 7"/>
          <p:cNvSpPr>
            <a:spLocks noChangeArrowheads="1"/>
          </p:cNvSpPr>
          <p:nvPr/>
        </p:nvSpPr>
        <p:spPr bwMode="auto">
          <a:xfrm>
            <a:off x="0" y="5029200"/>
            <a:ext cx="9144000" cy="1828800"/>
          </a:xfrm>
          <a:prstGeom prst="rect">
            <a:avLst/>
          </a:prstGeom>
          <a:solidFill>
            <a:srgbClr val="0064A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6" charset="0"/>
              <a:buNone/>
            </a:pPr>
            <a:endParaRPr lang="ru-RU"/>
          </a:p>
        </p:txBody>
      </p:sp>
      <p:sp>
        <p:nvSpPr>
          <p:cNvPr id="2057" name="Rectangle 8"/>
          <p:cNvSpPr>
            <a:spLocks noChangeArrowheads="1"/>
          </p:cNvSpPr>
          <p:nvPr/>
        </p:nvSpPr>
        <p:spPr bwMode="auto">
          <a:xfrm>
            <a:off x="0" y="0"/>
            <a:ext cx="9144000" cy="1185863"/>
          </a:xfrm>
          <a:prstGeom prst="rect">
            <a:avLst/>
          </a:prstGeom>
          <a:solidFill>
            <a:srgbClr val="0064A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6" charset="0"/>
              <a:buNone/>
            </a:pPr>
            <a:endParaRPr lang="ru-RU"/>
          </a:p>
        </p:txBody>
      </p:sp>
      <p:sp>
        <p:nvSpPr>
          <p:cNvPr id="2058" name="Rectangle 9"/>
          <p:cNvSpPr>
            <a:spLocks noChangeArrowheads="1"/>
          </p:cNvSpPr>
          <p:nvPr/>
        </p:nvSpPr>
        <p:spPr bwMode="auto">
          <a:xfrm>
            <a:off x="0" y="1173163"/>
            <a:ext cx="9144000" cy="4389437"/>
          </a:xfrm>
          <a:prstGeom prst="rect">
            <a:avLst/>
          </a:prstGeom>
          <a:solidFill>
            <a:srgbClr val="1381C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6" charset="0"/>
              <a:buNone/>
            </a:pPr>
            <a:endParaRPr lang="ru-RU"/>
          </a:p>
        </p:txBody>
      </p:sp>
      <p:sp>
        <p:nvSpPr>
          <p:cNvPr id="2059" name="Rectangle 10"/>
          <p:cNvSpPr>
            <a:spLocks noChangeArrowheads="1"/>
          </p:cNvSpPr>
          <p:nvPr/>
        </p:nvSpPr>
        <p:spPr bwMode="auto">
          <a:xfrm>
            <a:off x="0" y="1173163"/>
            <a:ext cx="9144000" cy="568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algn="ctr" eaLnBrk="1">
              <a:lnSpc>
                <a:spcPct val="115000"/>
              </a:lnSpc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ru-RU" sz="3200" b="1" dirty="0">
                <a:solidFill>
                  <a:schemeClr val="bg1"/>
                </a:solidFill>
              </a:rPr>
              <a:t>Извержения вулканов</a:t>
            </a:r>
          </a:p>
          <a:p>
            <a:pPr algn="ctr" eaLnBrk="1"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endParaRPr lang="ru-RU" sz="1400" dirty="0">
              <a:solidFill>
                <a:schemeClr val="bg1"/>
              </a:solidFill>
            </a:endParaRPr>
          </a:p>
        </p:txBody>
      </p:sp>
      <p:sp>
        <p:nvSpPr>
          <p:cNvPr id="2060" name="Rectangle 11"/>
          <p:cNvSpPr>
            <a:spLocks noChangeArrowheads="1"/>
          </p:cNvSpPr>
          <p:nvPr/>
        </p:nvSpPr>
        <p:spPr bwMode="auto">
          <a:xfrm>
            <a:off x="3871913" y="5568950"/>
            <a:ext cx="5272087" cy="646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algn="r" eaLnBrk="1"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ru-RU">
                <a:solidFill>
                  <a:schemeClr val="bg1"/>
                </a:solidFill>
              </a:rPr>
              <a:t>Выполнил: Бугров Андрей Викторович</a:t>
            </a:r>
          </a:p>
          <a:p>
            <a:pPr algn="r" eaLnBrk="1"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ru-RU">
                <a:solidFill>
                  <a:schemeClr val="bg1"/>
                </a:solidFill>
              </a:rPr>
              <a:t>Преподаватель: Гаврилко Дмитрий Евгеньевич</a:t>
            </a:r>
          </a:p>
        </p:txBody>
      </p:sp>
      <p:pic>
        <p:nvPicPr>
          <p:cNvPr id="2061" name="Picture 1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138" y="269875"/>
            <a:ext cx="2174875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" name="Рисунок 2">
            <a:extLst>
              <a:ext uri="{FF2B5EF4-FFF2-40B4-BE49-F238E27FC236}">
                <a16:creationId xmlns:a16="http://schemas.microsoft.com/office/drawing/2014/main" id="{C404F4CC-ACB3-4196-AB6E-1942EEE915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46979" y="1813771"/>
            <a:ext cx="3650041" cy="3664987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84313"/>
            <a:ext cx="9144000" cy="4078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099" name="Rectangle 2"/>
          <p:cNvSpPr>
            <a:spLocks noChangeArrowheads="1"/>
          </p:cNvSpPr>
          <p:nvPr/>
        </p:nvSpPr>
        <p:spPr bwMode="auto">
          <a:xfrm>
            <a:off x="468313" y="2605088"/>
            <a:ext cx="8223250" cy="922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algn="ctr" eaLnBrk="1"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ru-RU" sz="5400">
                <a:solidFill>
                  <a:srgbClr val="000000"/>
                </a:solidFill>
                <a:latin typeface="Calibri" charset="0"/>
                <a:cs typeface="Calibri" charset="0"/>
              </a:rPr>
              <a:t>Заголовок</a:t>
            </a:r>
          </a:p>
        </p:txBody>
      </p:sp>
      <p:sp>
        <p:nvSpPr>
          <p:cNvPr id="4100" name="Rectangle 3"/>
          <p:cNvSpPr>
            <a:spLocks noChangeArrowheads="1"/>
          </p:cNvSpPr>
          <p:nvPr/>
        </p:nvSpPr>
        <p:spPr bwMode="auto">
          <a:xfrm>
            <a:off x="468313" y="3648075"/>
            <a:ext cx="8223250" cy="646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algn="ctr" eaLnBrk="1"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ru-RU" sz="3600">
                <a:solidFill>
                  <a:srgbClr val="000000"/>
                </a:solidFill>
                <a:latin typeface="Calibri" charset="0"/>
                <a:cs typeface="Calibri" charset="0"/>
              </a:rPr>
              <a:t>Подзаголовок презентации</a:t>
            </a:r>
          </a:p>
        </p:txBody>
      </p:sp>
      <p:pic>
        <p:nvPicPr>
          <p:cNvPr id="4101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71" b="3571"/>
          <a:stretch>
            <a:fillRect/>
          </a:stretch>
        </p:blipFill>
        <p:spPr bwMode="auto">
          <a:xfrm>
            <a:off x="0" y="1484313"/>
            <a:ext cx="9144000" cy="4078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t="3571" b="3571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102" name="Rectangle 5"/>
          <p:cNvSpPr>
            <a:spLocks noChangeArrowheads="1"/>
          </p:cNvSpPr>
          <p:nvPr/>
        </p:nvSpPr>
        <p:spPr bwMode="auto">
          <a:xfrm>
            <a:off x="468313" y="2605088"/>
            <a:ext cx="8223250" cy="922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algn="ctr" eaLnBrk="1">
              <a:lnSpc>
                <a:spcPct val="115000"/>
              </a:lnSpc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ru-RU" sz="3200" b="1">
                <a:solidFill>
                  <a:srgbClr val="000000"/>
                </a:solidFill>
              </a:rPr>
              <a:t>Цифровая 3D-медицина</a:t>
            </a:r>
          </a:p>
          <a:p>
            <a:pPr algn="ctr" eaLnBrk="1"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endParaRPr lang="ru-RU" sz="1400">
              <a:solidFill>
                <a:srgbClr val="000000"/>
              </a:solidFill>
            </a:endParaRPr>
          </a:p>
        </p:txBody>
      </p:sp>
      <p:sp>
        <p:nvSpPr>
          <p:cNvPr id="4103" name="Rectangle 6"/>
          <p:cNvSpPr>
            <a:spLocks noChangeArrowheads="1"/>
          </p:cNvSpPr>
          <p:nvPr/>
        </p:nvSpPr>
        <p:spPr bwMode="auto">
          <a:xfrm>
            <a:off x="468313" y="3648075"/>
            <a:ext cx="8223250" cy="646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algn="ctr" eaLnBrk="1"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ru-RU">
                <a:solidFill>
                  <a:srgbClr val="000000"/>
                </a:solidFill>
              </a:rPr>
              <a:t>Результаты в области компьютерной графики и геометрического моделирования</a:t>
            </a:r>
          </a:p>
        </p:txBody>
      </p:sp>
      <p:sp>
        <p:nvSpPr>
          <p:cNvPr id="4104" name="Rectangle 7"/>
          <p:cNvSpPr>
            <a:spLocks noChangeArrowheads="1"/>
          </p:cNvSpPr>
          <p:nvPr/>
        </p:nvSpPr>
        <p:spPr bwMode="auto">
          <a:xfrm>
            <a:off x="0" y="5562600"/>
            <a:ext cx="9144000" cy="1295400"/>
          </a:xfrm>
          <a:prstGeom prst="rect">
            <a:avLst/>
          </a:prstGeom>
          <a:solidFill>
            <a:srgbClr val="0064A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6" charset="0"/>
              <a:buNone/>
            </a:pPr>
            <a:endParaRPr lang="ru-RU">
              <a:solidFill>
                <a:srgbClr val="000000"/>
              </a:solidFill>
            </a:endParaRPr>
          </a:p>
        </p:txBody>
      </p:sp>
      <p:sp>
        <p:nvSpPr>
          <p:cNvPr id="4105" name="Rectangle 8"/>
          <p:cNvSpPr>
            <a:spLocks noChangeArrowheads="1"/>
          </p:cNvSpPr>
          <p:nvPr/>
        </p:nvSpPr>
        <p:spPr bwMode="auto">
          <a:xfrm>
            <a:off x="0" y="0"/>
            <a:ext cx="9144000" cy="1185863"/>
          </a:xfrm>
          <a:prstGeom prst="rect">
            <a:avLst/>
          </a:prstGeom>
          <a:solidFill>
            <a:srgbClr val="0064A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6" charset="0"/>
              <a:buNone/>
            </a:pPr>
            <a:endParaRPr lang="ru-RU">
              <a:solidFill>
                <a:srgbClr val="000000"/>
              </a:solidFill>
            </a:endParaRPr>
          </a:p>
        </p:txBody>
      </p:sp>
      <p:sp>
        <p:nvSpPr>
          <p:cNvPr id="4106" name="Rectangle 9"/>
          <p:cNvSpPr>
            <a:spLocks noChangeArrowheads="1"/>
          </p:cNvSpPr>
          <p:nvPr/>
        </p:nvSpPr>
        <p:spPr bwMode="auto">
          <a:xfrm>
            <a:off x="0" y="1173163"/>
            <a:ext cx="9144000" cy="4389437"/>
          </a:xfrm>
          <a:prstGeom prst="rect">
            <a:avLst/>
          </a:prstGeom>
          <a:solidFill>
            <a:srgbClr val="1381C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6" charset="0"/>
              <a:buNone/>
            </a:pPr>
            <a:endParaRPr lang="ru-RU">
              <a:solidFill>
                <a:srgbClr val="FFFFFF"/>
              </a:solidFill>
            </a:endParaRPr>
          </a:p>
        </p:txBody>
      </p:sp>
      <p:sp>
        <p:nvSpPr>
          <p:cNvPr id="4107" name="Rectangle 10"/>
          <p:cNvSpPr>
            <a:spLocks noChangeArrowheads="1"/>
          </p:cNvSpPr>
          <p:nvPr/>
        </p:nvSpPr>
        <p:spPr bwMode="auto">
          <a:xfrm>
            <a:off x="0" y="1185863"/>
            <a:ext cx="9144000" cy="5815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algn="ctr" eaLnBrk="1">
              <a:lnSpc>
                <a:spcPct val="115000"/>
              </a:lnSpc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ru-RU" sz="3200" b="1" dirty="0">
                <a:solidFill>
                  <a:srgbClr val="FFFFFF"/>
                </a:solidFill>
              </a:rPr>
              <a:t>Крупнейшие извержения</a:t>
            </a:r>
          </a:p>
          <a:p>
            <a:pPr algn="ctr" eaLnBrk="1"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endParaRPr lang="ru-RU" sz="1400" dirty="0">
              <a:solidFill>
                <a:srgbClr val="FFFFFF"/>
              </a:solidFill>
            </a:endParaRPr>
          </a:p>
        </p:txBody>
      </p:sp>
      <p:pic>
        <p:nvPicPr>
          <p:cNvPr id="4109" name="Picture 1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138" y="269875"/>
            <a:ext cx="2174875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555" y="2036067"/>
            <a:ext cx="5859685" cy="4125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Rectangle 11"/>
          <p:cNvSpPr>
            <a:spLocks noChangeArrowheads="1"/>
          </p:cNvSpPr>
          <p:nvPr/>
        </p:nvSpPr>
        <p:spPr bwMode="auto">
          <a:xfrm>
            <a:off x="6804248" y="3759046"/>
            <a:ext cx="2088232" cy="909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algn="ctr" eaLnBrk="1"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ru-RU" dirty="0">
                <a:solidFill>
                  <a:srgbClr val="FFFFFF"/>
                </a:solidFill>
              </a:rPr>
              <a:t>Карл Брюллов. Последний день Помпеи</a:t>
            </a:r>
          </a:p>
        </p:txBody>
      </p:sp>
    </p:spTree>
    <p:extLst>
      <p:ext uri="{BB962C8B-B14F-4D97-AF65-F5344CB8AC3E}">
        <p14:creationId xmlns:p14="http://schemas.microsoft.com/office/powerpoint/2010/main" val="2605165407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4A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13742" y="260648"/>
            <a:ext cx="9144000" cy="6926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algn="ctr" eaLnBrk="1">
              <a:lnSpc>
                <a:spcPct val="115000"/>
              </a:lnSpc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ru-RU" sz="4000" b="1" dirty="0">
                <a:solidFill>
                  <a:srgbClr val="FFFFFF"/>
                </a:solidFill>
              </a:rPr>
              <a:t>Спасибо за внимание!</a:t>
            </a:r>
          </a:p>
          <a:p>
            <a:pPr algn="ctr" eaLnBrk="1"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endParaRPr lang="ru-RU" dirty="0">
              <a:solidFill>
                <a:srgbClr val="FFFFFF"/>
              </a:solidFill>
            </a:endParaRPr>
          </a:p>
        </p:txBody>
      </p:sp>
      <p:pic>
        <p:nvPicPr>
          <p:cNvPr id="2" name="Рисунок 2" descr="Изображение выглядит как внешний, земля, человек, мужчина&#10;&#10;Автоматически созданное описание">
            <a:extLst>
              <a:ext uri="{FF2B5EF4-FFF2-40B4-BE49-F238E27FC236}">
                <a16:creationId xmlns:a16="http://schemas.microsoft.com/office/drawing/2014/main" id="{2E5E1A8F-7392-4B3D-9BA8-15D6E1C2BC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2351" y="1595237"/>
            <a:ext cx="5548744" cy="3667526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0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84313"/>
            <a:ext cx="9144000" cy="4078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075" name="Rectangle 2"/>
          <p:cNvSpPr>
            <a:spLocks noChangeArrowheads="1"/>
          </p:cNvSpPr>
          <p:nvPr/>
        </p:nvSpPr>
        <p:spPr bwMode="auto">
          <a:xfrm>
            <a:off x="468313" y="2605088"/>
            <a:ext cx="8223250" cy="922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algn="ctr" eaLnBrk="1"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ru-RU" sz="5400">
                <a:solidFill>
                  <a:srgbClr val="000000"/>
                </a:solidFill>
                <a:latin typeface="Calibri" charset="0"/>
                <a:cs typeface="Calibri" charset="0"/>
              </a:rPr>
              <a:t>Заголовок</a:t>
            </a:r>
          </a:p>
        </p:txBody>
      </p:sp>
      <p:sp>
        <p:nvSpPr>
          <p:cNvPr id="3076" name="Rectangle 3"/>
          <p:cNvSpPr>
            <a:spLocks noChangeArrowheads="1"/>
          </p:cNvSpPr>
          <p:nvPr/>
        </p:nvSpPr>
        <p:spPr bwMode="auto">
          <a:xfrm>
            <a:off x="468313" y="3648075"/>
            <a:ext cx="8223250" cy="646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algn="ctr" eaLnBrk="1"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ru-RU" sz="3600">
                <a:solidFill>
                  <a:srgbClr val="000000"/>
                </a:solidFill>
                <a:latin typeface="Calibri" charset="0"/>
                <a:cs typeface="Calibri" charset="0"/>
              </a:rPr>
              <a:t>Подзаголовок презентации</a:t>
            </a:r>
          </a:p>
        </p:txBody>
      </p:sp>
      <p:pic>
        <p:nvPicPr>
          <p:cNvPr id="3077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71" b="3571"/>
          <a:stretch>
            <a:fillRect/>
          </a:stretch>
        </p:blipFill>
        <p:spPr bwMode="auto">
          <a:xfrm>
            <a:off x="0" y="1484313"/>
            <a:ext cx="9144000" cy="4078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t="3571" b="3571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078" name="Rectangle 5"/>
          <p:cNvSpPr>
            <a:spLocks noChangeArrowheads="1"/>
          </p:cNvSpPr>
          <p:nvPr/>
        </p:nvSpPr>
        <p:spPr bwMode="auto">
          <a:xfrm>
            <a:off x="468313" y="2605088"/>
            <a:ext cx="8223250" cy="922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algn="ctr" eaLnBrk="1">
              <a:lnSpc>
                <a:spcPct val="115000"/>
              </a:lnSpc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ru-RU" sz="3200" b="1">
                <a:solidFill>
                  <a:srgbClr val="000000"/>
                </a:solidFill>
              </a:rPr>
              <a:t>Цифровая 3D-медицина</a:t>
            </a:r>
          </a:p>
          <a:p>
            <a:pPr algn="ctr" eaLnBrk="1"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endParaRPr lang="ru-RU" sz="1400">
              <a:solidFill>
                <a:srgbClr val="000000"/>
              </a:solidFill>
            </a:endParaRPr>
          </a:p>
        </p:txBody>
      </p:sp>
      <p:sp>
        <p:nvSpPr>
          <p:cNvPr id="3079" name="Rectangle 6"/>
          <p:cNvSpPr>
            <a:spLocks noChangeArrowheads="1"/>
          </p:cNvSpPr>
          <p:nvPr/>
        </p:nvSpPr>
        <p:spPr bwMode="auto">
          <a:xfrm>
            <a:off x="468313" y="3648075"/>
            <a:ext cx="8223250" cy="646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algn="ctr" eaLnBrk="1"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ru-RU">
                <a:solidFill>
                  <a:srgbClr val="000000"/>
                </a:solidFill>
              </a:rPr>
              <a:t>Результаты в области компьютерной графики и геометрического моделирования</a:t>
            </a:r>
          </a:p>
        </p:txBody>
      </p:sp>
      <p:sp>
        <p:nvSpPr>
          <p:cNvPr id="3080" name="Rectangle 7"/>
          <p:cNvSpPr>
            <a:spLocks noChangeArrowheads="1"/>
          </p:cNvSpPr>
          <p:nvPr/>
        </p:nvSpPr>
        <p:spPr bwMode="auto">
          <a:xfrm>
            <a:off x="0" y="5562600"/>
            <a:ext cx="9144000" cy="1295400"/>
          </a:xfrm>
          <a:prstGeom prst="rect">
            <a:avLst/>
          </a:prstGeom>
          <a:solidFill>
            <a:srgbClr val="0064A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6" charset="0"/>
              <a:buNone/>
            </a:pPr>
            <a:endParaRPr lang="ru-RU"/>
          </a:p>
        </p:txBody>
      </p:sp>
      <p:sp>
        <p:nvSpPr>
          <p:cNvPr id="3081" name="Rectangle 8"/>
          <p:cNvSpPr>
            <a:spLocks noChangeArrowheads="1"/>
          </p:cNvSpPr>
          <p:nvPr/>
        </p:nvSpPr>
        <p:spPr bwMode="auto">
          <a:xfrm>
            <a:off x="0" y="0"/>
            <a:ext cx="9144000" cy="1185863"/>
          </a:xfrm>
          <a:prstGeom prst="rect">
            <a:avLst/>
          </a:prstGeom>
          <a:solidFill>
            <a:srgbClr val="0064A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6" charset="0"/>
              <a:buNone/>
            </a:pPr>
            <a:endParaRPr lang="ru-RU"/>
          </a:p>
        </p:txBody>
      </p:sp>
      <p:sp>
        <p:nvSpPr>
          <p:cNvPr id="3082" name="Rectangle 9"/>
          <p:cNvSpPr>
            <a:spLocks noChangeArrowheads="1"/>
          </p:cNvSpPr>
          <p:nvPr/>
        </p:nvSpPr>
        <p:spPr bwMode="auto">
          <a:xfrm>
            <a:off x="0" y="1173163"/>
            <a:ext cx="9144000" cy="4389437"/>
          </a:xfrm>
          <a:prstGeom prst="rect">
            <a:avLst/>
          </a:prstGeom>
          <a:solidFill>
            <a:srgbClr val="1381C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6" charset="0"/>
              <a:buNone/>
            </a:pPr>
            <a:endParaRPr lang="ru-RU">
              <a:solidFill>
                <a:schemeClr val="bg1"/>
              </a:solidFill>
            </a:endParaRPr>
          </a:p>
        </p:txBody>
      </p:sp>
      <p:sp>
        <p:nvSpPr>
          <p:cNvPr id="3083" name="Rectangle 10"/>
          <p:cNvSpPr>
            <a:spLocks noChangeArrowheads="1"/>
          </p:cNvSpPr>
          <p:nvPr/>
        </p:nvSpPr>
        <p:spPr bwMode="auto">
          <a:xfrm>
            <a:off x="0" y="1185863"/>
            <a:ext cx="6140083" cy="6269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algn="ctr" eaLnBrk="1">
              <a:lnSpc>
                <a:spcPct val="115000"/>
              </a:lnSpc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ru-RU" sz="3200" b="1">
                <a:solidFill>
                  <a:schemeClr val="bg1"/>
                </a:solidFill>
              </a:rPr>
              <a:t>Определения</a:t>
            </a:r>
          </a:p>
          <a:p>
            <a:pPr algn="ctr" eaLnBrk="1"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endParaRPr lang="ru-RU" sz="1400">
              <a:solidFill>
                <a:schemeClr val="bg1"/>
              </a:solidFill>
            </a:endParaRPr>
          </a:p>
        </p:txBody>
      </p:sp>
      <p:sp>
        <p:nvSpPr>
          <p:cNvPr id="3084" name="Rectangle 11"/>
          <p:cNvSpPr>
            <a:spLocks noChangeArrowheads="1"/>
          </p:cNvSpPr>
          <p:nvPr/>
        </p:nvSpPr>
        <p:spPr bwMode="auto">
          <a:xfrm>
            <a:off x="4218" y="1985745"/>
            <a:ext cx="6197996" cy="30833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algn="ctr" eaLnBrk="1"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ru-RU" b="1" dirty="0">
                <a:solidFill>
                  <a:schemeClr val="bg1"/>
                </a:solidFill>
              </a:rPr>
              <a:t>Вулканизм</a:t>
            </a:r>
            <a:r>
              <a:rPr lang="ru-RU" dirty="0">
                <a:solidFill>
                  <a:schemeClr val="bg1"/>
                </a:solidFill>
              </a:rPr>
              <a:t> – совокупность явлений, связанных с движением расплавленной массы (магмы), пепла, горячих газов, паров воды и других продуктов, поднимающихся из недр земли по трещинам или каналам в коре. </a:t>
            </a:r>
          </a:p>
          <a:p>
            <a:pPr algn="ctr" eaLnBrk="1"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ru-RU" dirty="0">
                <a:solidFill>
                  <a:schemeClr val="bg1"/>
                </a:solidFill>
              </a:rPr>
              <a:t>Термин вулкан собирательный. </a:t>
            </a:r>
          </a:p>
          <a:p>
            <a:pPr algn="ctr" eaLnBrk="1"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ru-RU" b="1" dirty="0">
                <a:solidFill>
                  <a:schemeClr val="bg1"/>
                </a:solidFill>
              </a:rPr>
              <a:t>Вулкан</a:t>
            </a:r>
            <a:r>
              <a:rPr lang="ru-RU" dirty="0">
                <a:solidFill>
                  <a:schemeClr val="bg1"/>
                </a:solidFill>
              </a:rPr>
              <a:t> – это место, где расплавленная магма выходит на поверхность. Также </a:t>
            </a:r>
            <a:r>
              <a:rPr lang="ru-RU" b="1" dirty="0">
                <a:solidFill>
                  <a:schemeClr val="bg1"/>
                </a:solidFill>
              </a:rPr>
              <a:t>вулканом</a:t>
            </a:r>
            <a:r>
              <a:rPr lang="ru-RU" dirty="0">
                <a:solidFill>
                  <a:schemeClr val="bg1"/>
                </a:solidFill>
              </a:rPr>
              <a:t> называют холм или гору, возникшую в результате аккумуляции вулканического материала. </a:t>
            </a:r>
          </a:p>
          <a:p>
            <a:pPr algn="ctr" eaLnBrk="1"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ru-RU" b="1" dirty="0">
                <a:solidFill>
                  <a:schemeClr val="bg1"/>
                </a:solidFill>
              </a:rPr>
              <a:t>Лава</a:t>
            </a:r>
            <a:r>
              <a:rPr lang="ru-RU" dirty="0">
                <a:solidFill>
                  <a:schemeClr val="bg1"/>
                </a:solidFill>
              </a:rPr>
              <a:t> – магма, изливающаяся на поверхность.</a:t>
            </a:r>
          </a:p>
        </p:txBody>
      </p:sp>
      <p:pic>
        <p:nvPicPr>
          <p:cNvPr id="3085" name="Picture 1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138" y="269875"/>
            <a:ext cx="2174875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7997" y="1808291"/>
            <a:ext cx="2423566" cy="3430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84313"/>
            <a:ext cx="9144000" cy="4078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099" name="Rectangle 2"/>
          <p:cNvSpPr>
            <a:spLocks noChangeArrowheads="1"/>
          </p:cNvSpPr>
          <p:nvPr/>
        </p:nvSpPr>
        <p:spPr bwMode="auto">
          <a:xfrm>
            <a:off x="468313" y="2605088"/>
            <a:ext cx="8223250" cy="922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algn="ctr" eaLnBrk="1"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ru-RU" sz="5400">
                <a:solidFill>
                  <a:srgbClr val="000000"/>
                </a:solidFill>
                <a:latin typeface="Calibri" charset="0"/>
                <a:cs typeface="Calibri" charset="0"/>
              </a:rPr>
              <a:t>Заголовок</a:t>
            </a:r>
          </a:p>
        </p:txBody>
      </p:sp>
      <p:sp>
        <p:nvSpPr>
          <p:cNvPr id="4100" name="Rectangle 3"/>
          <p:cNvSpPr>
            <a:spLocks noChangeArrowheads="1"/>
          </p:cNvSpPr>
          <p:nvPr/>
        </p:nvSpPr>
        <p:spPr bwMode="auto">
          <a:xfrm>
            <a:off x="468313" y="3648075"/>
            <a:ext cx="8223250" cy="646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algn="ctr" eaLnBrk="1"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ru-RU" sz="3600">
                <a:solidFill>
                  <a:srgbClr val="000000"/>
                </a:solidFill>
                <a:latin typeface="Calibri" charset="0"/>
                <a:cs typeface="Calibri" charset="0"/>
              </a:rPr>
              <a:t>Подзаголовок презентации</a:t>
            </a:r>
          </a:p>
        </p:txBody>
      </p:sp>
      <p:pic>
        <p:nvPicPr>
          <p:cNvPr id="4101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71" b="3571"/>
          <a:stretch>
            <a:fillRect/>
          </a:stretch>
        </p:blipFill>
        <p:spPr bwMode="auto">
          <a:xfrm>
            <a:off x="0" y="1484313"/>
            <a:ext cx="9144000" cy="4078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t="3571" b="3571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102" name="Rectangle 5"/>
          <p:cNvSpPr>
            <a:spLocks noChangeArrowheads="1"/>
          </p:cNvSpPr>
          <p:nvPr/>
        </p:nvSpPr>
        <p:spPr bwMode="auto">
          <a:xfrm>
            <a:off x="468313" y="2605088"/>
            <a:ext cx="8223250" cy="922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algn="ctr" eaLnBrk="1">
              <a:lnSpc>
                <a:spcPct val="115000"/>
              </a:lnSpc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ru-RU" sz="3200" b="1">
                <a:solidFill>
                  <a:srgbClr val="000000"/>
                </a:solidFill>
              </a:rPr>
              <a:t>Цифровая 3D-медицина</a:t>
            </a:r>
          </a:p>
          <a:p>
            <a:pPr algn="ctr" eaLnBrk="1"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endParaRPr lang="ru-RU" sz="1400">
              <a:solidFill>
                <a:srgbClr val="000000"/>
              </a:solidFill>
            </a:endParaRPr>
          </a:p>
        </p:txBody>
      </p:sp>
      <p:sp>
        <p:nvSpPr>
          <p:cNvPr id="4103" name="Rectangle 6"/>
          <p:cNvSpPr>
            <a:spLocks noChangeArrowheads="1"/>
          </p:cNvSpPr>
          <p:nvPr/>
        </p:nvSpPr>
        <p:spPr bwMode="auto">
          <a:xfrm>
            <a:off x="468313" y="3648075"/>
            <a:ext cx="8223250" cy="646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algn="ctr" eaLnBrk="1"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ru-RU">
                <a:solidFill>
                  <a:srgbClr val="000000"/>
                </a:solidFill>
              </a:rPr>
              <a:t>Результаты в области компьютерной графики и геометрического моделирования</a:t>
            </a:r>
          </a:p>
        </p:txBody>
      </p:sp>
      <p:sp>
        <p:nvSpPr>
          <p:cNvPr id="4104" name="Rectangle 7"/>
          <p:cNvSpPr>
            <a:spLocks noChangeArrowheads="1"/>
          </p:cNvSpPr>
          <p:nvPr/>
        </p:nvSpPr>
        <p:spPr bwMode="auto">
          <a:xfrm>
            <a:off x="0" y="5562600"/>
            <a:ext cx="9144000" cy="1295400"/>
          </a:xfrm>
          <a:prstGeom prst="rect">
            <a:avLst/>
          </a:prstGeom>
          <a:solidFill>
            <a:srgbClr val="0064A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6" charset="0"/>
              <a:buNone/>
            </a:pPr>
            <a:endParaRPr lang="ru-RU"/>
          </a:p>
        </p:txBody>
      </p:sp>
      <p:sp>
        <p:nvSpPr>
          <p:cNvPr id="4105" name="Rectangle 8"/>
          <p:cNvSpPr>
            <a:spLocks noChangeArrowheads="1"/>
          </p:cNvSpPr>
          <p:nvPr/>
        </p:nvSpPr>
        <p:spPr bwMode="auto">
          <a:xfrm>
            <a:off x="0" y="0"/>
            <a:ext cx="9144000" cy="1185863"/>
          </a:xfrm>
          <a:prstGeom prst="rect">
            <a:avLst/>
          </a:prstGeom>
          <a:solidFill>
            <a:srgbClr val="0064A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6" charset="0"/>
              <a:buNone/>
            </a:pPr>
            <a:endParaRPr lang="ru-RU"/>
          </a:p>
        </p:txBody>
      </p:sp>
      <p:sp>
        <p:nvSpPr>
          <p:cNvPr id="4106" name="Rectangle 9"/>
          <p:cNvSpPr>
            <a:spLocks noChangeArrowheads="1"/>
          </p:cNvSpPr>
          <p:nvPr/>
        </p:nvSpPr>
        <p:spPr bwMode="auto">
          <a:xfrm>
            <a:off x="0" y="1173163"/>
            <a:ext cx="9144000" cy="4389437"/>
          </a:xfrm>
          <a:prstGeom prst="rect">
            <a:avLst/>
          </a:prstGeom>
          <a:solidFill>
            <a:srgbClr val="1381C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6" charset="0"/>
              <a:buNone/>
            </a:pPr>
            <a:endParaRPr lang="ru-RU">
              <a:solidFill>
                <a:schemeClr val="bg1"/>
              </a:solidFill>
            </a:endParaRPr>
          </a:p>
        </p:txBody>
      </p:sp>
      <p:sp>
        <p:nvSpPr>
          <p:cNvPr id="4107" name="Rectangle 10"/>
          <p:cNvSpPr>
            <a:spLocks noChangeArrowheads="1"/>
          </p:cNvSpPr>
          <p:nvPr/>
        </p:nvSpPr>
        <p:spPr bwMode="auto">
          <a:xfrm>
            <a:off x="0" y="1185863"/>
            <a:ext cx="9144000" cy="608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algn="ctr" eaLnBrk="1">
              <a:lnSpc>
                <a:spcPct val="115000"/>
              </a:lnSpc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ru-RU" sz="3200" b="1" dirty="0">
                <a:solidFill>
                  <a:schemeClr val="bg1"/>
                </a:solidFill>
              </a:rPr>
              <a:t>Классификация вулканов</a:t>
            </a:r>
          </a:p>
          <a:p>
            <a:pPr algn="ctr" eaLnBrk="1"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endParaRPr lang="ru-RU" sz="1400" dirty="0">
              <a:solidFill>
                <a:schemeClr val="bg1"/>
              </a:solidFill>
            </a:endParaRPr>
          </a:p>
        </p:txBody>
      </p:sp>
      <p:pic>
        <p:nvPicPr>
          <p:cNvPr id="4109" name="Picture 1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138" y="269875"/>
            <a:ext cx="2174875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111" name="Rectangle 11"/>
          <p:cNvSpPr>
            <a:spLocks noChangeArrowheads="1"/>
          </p:cNvSpPr>
          <p:nvPr/>
        </p:nvSpPr>
        <p:spPr bwMode="auto">
          <a:xfrm>
            <a:off x="4748681" y="2236280"/>
            <a:ext cx="4400503" cy="20762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algn="ctr" eaLnBrk="1"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endParaRPr lang="ru-RU" i="1" dirty="0">
              <a:solidFill>
                <a:schemeClr val="bg1"/>
              </a:solidFill>
            </a:endParaRPr>
          </a:p>
        </p:txBody>
      </p:sp>
      <p:sp>
        <p:nvSpPr>
          <p:cNvPr id="4112" name="Rectangle 11"/>
          <p:cNvSpPr>
            <a:spLocks noChangeArrowheads="1"/>
          </p:cNvSpPr>
          <p:nvPr/>
        </p:nvSpPr>
        <p:spPr bwMode="auto">
          <a:xfrm>
            <a:off x="4927623" y="1855521"/>
            <a:ext cx="4032250" cy="360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algn="ctr" eaLnBrk="1"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ru-RU" b="1" dirty="0">
                <a:solidFill>
                  <a:schemeClr val="bg1"/>
                </a:solidFill>
              </a:rPr>
              <a:t>Эксплозивные (взрывные)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4113" name="Rectangle 11"/>
          <p:cNvSpPr>
            <a:spLocks noChangeArrowheads="1"/>
          </p:cNvSpPr>
          <p:nvPr/>
        </p:nvSpPr>
        <p:spPr bwMode="auto">
          <a:xfrm>
            <a:off x="171450" y="1817422"/>
            <a:ext cx="4408488" cy="3661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algn="ctr" eaLnBrk="1"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ru-RU" b="1" dirty="0">
                <a:solidFill>
                  <a:schemeClr val="bg1"/>
                </a:solidFill>
              </a:rPr>
              <a:t>Эффузивные (изливающиеся)</a:t>
            </a:r>
            <a:r>
              <a:rPr lang="ru-RU" dirty="0"/>
              <a:t> </a:t>
            </a:r>
            <a:endParaRPr lang="ru-RU" i="1" dirty="0">
              <a:solidFill>
                <a:schemeClr val="bg1"/>
              </a:solidFill>
            </a:endParaRPr>
          </a:p>
        </p:txBody>
      </p:sp>
      <p:sp>
        <p:nvSpPr>
          <p:cNvPr id="20" name="Rectangle 11"/>
          <p:cNvSpPr>
            <a:spLocks noChangeArrowheads="1"/>
          </p:cNvSpPr>
          <p:nvPr/>
        </p:nvSpPr>
        <p:spPr bwMode="auto">
          <a:xfrm>
            <a:off x="28187" y="2197893"/>
            <a:ext cx="4759837" cy="3103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algn="ctr" eaLnBrk="1"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endParaRPr lang="ru-RU" i="1" dirty="0">
              <a:solidFill>
                <a:schemeClr val="bg1"/>
              </a:solidFill>
            </a:endParaRPr>
          </a:p>
        </p:txBody>
      </p:sp>
      <p:sp>
        <p:nvSpPr>
          <p:cNvPr id="21" name="Rectangle 11"/>
          <p:cNvSpPr>
            <a:spLocks noChangeArrowheads="1"/>
          </p:cNvSpPr>
          <p:nvPr/>
        </p:nvSpPr>
        <p:spPr bwMode="auto">
          <a:xfrm>
            <a:off x="0" y="5877272"/>
            <a:ext cx="9143999" cy="5490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algn="ctr" eaLnBrk="1"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ru-RU" b="1" i="1" dirty="0">
                <a:solidFill>
                  <a:schemeClr val="bg1"/>
                </a:solidFill>
              </a:rPr>
              <a:t>Наиболее опасны эксплозивные извержения</a:t>
            </a:r>
          </a:p>
        </p:txBody>
      </p:sp>
      <p:pic>
        <p:nvPicPr>
          <p:cNvPr id="4117" name="Picture 21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429" y="2519964"/>
            <a:ext cx="4011058" cy="225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18" name="Picture 2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9778" y="2447844"/>
            <a:ext cx="3558307" cy="23722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84313"/>
            <a:ext cx="9144000" cy="4078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099" name="Rectangle 2"/>
          <p:cNvSpPr>
            <a:spLocks noChangeArrowheads="1"/>
          </p:cNvSpPr>
          <p:nvPr/>
        </p:nvSpPr>
        <p:spPr bwMode="auto">
          <a:xfrm>
            <a:off x="468313" y="2605088"/>
            <a:ext cx="8223250" cy="922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algn="ctr" eaLnBrk="1"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ru-RU" sz="5400">
                <a:solidFill>
                  <a:srgbClr val="000000"/>
                </a:solidFill>
                <a:latin typeface="Calibri" charset="0"/>
                <a:cs typeface="Calibri" charset="0"/>
              </a:rPr>
              <a:t>Заголовок</a:t>
            </a:r>
          </a:p>
        </p:txBody>
      </p:sp>
      <p:sp>
        <p:nvSpPr>
          <p:cNvPr id="4100" name="Rectangle 3"/>
          <p:cNvSpPr>
            <a:spLocks noChangeArrowheads="1"/>
          </p:cNvSpPr>
          <p:nvPr/>
        </p:nvSpPr>
        <p:spPr bwMode="auto">
          <a:xfrm>
            <a:off x="468313" y="3648075"/>
            <a:ext cx="8223250" cy="646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algn="ctr" eaLnBrk="1"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ru-RU" sz="3600">
                <a:solidFill>
                  <a:srgbClr val="000000"/>
                </a:solidFill>
                <a:latin typeface="Calibri" charset="0"/>
                <a:cs typeface="Calibri" charset="0"/>
              </a:rPr>
              <a:t>Подзаголовок презентации</a:t>
            </a:r>
          </a:p>
        </p:txBody>
      </p:sp>
      <p:pic>
        <p:nvPicPr>
          <p:cNvPr id="4101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71" b="3571"/>
          <a:stretch>
            <a:fillRect/>
          </a:stretch>
        </p:blipFill>
        <p:spPr bwMode="auto">
          <a:xfrm>
            <a:off x="0" y="1484313"/>
            <a:ext cx="9144000" cy="4078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t="3571" b="3571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102" name="Rectangle 5"/>
          <p:cNvSpPr>
            <a:spLocks noChangeArrowheads="1"/>
          </p:cNvSpPr>
          <p:nvPr/>
        </p:nvSpPr>
        <p:spPr bwMode="auto">
          <a:xfrm>
            <a:off x="468313" y="2605088"/>
            <a:ext cx="8223250" cy="922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algn="ctr" eaLnBrk="1">
              <a:lnSpc>
                <a:spcPct val="115000"/>
              </a:lnSpc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ru-RU" sz="3200" b="1">
                <a:solidFill>
                  <a:srgbClr val="000000"/>
                </a:solidFill>
              </a:rPr>
              <a:t>Цифровая 3D-медицина</a:t>
            </a:r>
          </a:p>
          <a:p>
            <a:pPr algn="ctr" eaLnBrk="1"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endParaRPr lang="ru-RU" sz="1400">
              <a:solidFill>
                <a:srgbClr val="000000"/>
              </a:solidFill>
            </a:endParaRPr>
          </a:p>
        </p:txBody>
      </p:sp>
      <p:sp>
        <p:nvSpPr>
          <p:cNvPr id="4103" name="Rectangle 6"/>
          <p:cNvSpPr>
            <a:spLocks noChangeArrowheads="1"/>
          </p:cNvSpPr>
          <p:nvPr/>
        </p:nvSpPr>
        <p:spPr bwMode="auto">
          <a:xfrm>
            <a:off x="468313" y="3648075"/>
            <a:ext cx="8223250" cy="646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algn="ctr" eaLnBrk="1"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ru-RU">
                <a:solidFill>
                  <a:srgbClr val="000000"/>
                </a:solidFill>
              </a:rPr>
              <a:t>Результаты в области компьютерной графики и геометрического моделирования</a:t>
            </a:r>
          </a:p>
        </p:txBody>
      </p:sp>
      <p:sp>
        <p:nvSpPr>
          <p:cNvPr id="4104" name="Rectangle 7"/>
          <p:cNvSpPr>
            <a:spLocks noChangeArrowheads="1"/>
          </p:cNvSpPr>
          <p:nvPr/>
        </p:nvSpPr>
        <p:spPr bwMode="auto">
          <a:xfrm>
            <a:off x="0" y="5562600"/>
            <a:ext cx="9144000" cy="1295400"/>
          </a:xfrm>
          <a:prstGeom prst="rect">
            <a:avLst/>
          </a:prstGeom>
          <a:solidFill>
            <a:srgbClr val="0064A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6" charset="0"/>
              <a:buNone/>
            </a:pPr>
            <a:endParaRPr lang="ru-RU"/>
          </a:p>
        </p:txBody>
      </p:sp>
      <p:sp>
        <p:nvSpPr>
          <p:cNvPr id="4105" name="Rectangle 8"/>
          <p:cNvSpPr>
            <a:spLocks noChangeArrowheads="1"/>
          </p:cNvSpPr>
          <p:nvPr/>
        </p:nvSpPr>
        <p:spPr bwMode="auto">
          <a:xfrm>
            <a:off x="0" y="0"/>
            <a:ext cx="9144000" cy="1185863"/>
          </a:xfrm>
          <a:prstGeom prst="rect">
            <a:avLst/>
          </a:prstGeom>
          <a:solidFill>
            <a:srgbClr val="0064A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6" charset="0"/>
              <a:buNone/>
            </a:pPr>
            <a:endParaRPr lang="ru-RU"/>
          </a:p>
        </p:txBody>
      </p:sp>
      <p:sp>
        <p:nvSpPr>
          <p:cNvPr id="4106" name="Rectangle 9"/>
          <p:cNvSpPr>
            <a:spLocks noChangeArrowheads="1"/>
          </p:cNvSpPr>
          <p:nvPr/>
        </p:nvSpPr>
        <p:spPr bwMode="auto">
          <a:xfrm>
            <a:off x="0" y="1173163"/>
            <a:ext cx="9144000" cy="4389437"/>
          </a:xfrm>
          <a:prstGeom prst="rect">
            <a:avLst/>
          </a:prstGeom>
          <a:solidFill>
            <a:srgbClr val="1381C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6" charset="0"/>
              <a:buNone/>
            </a:pPr>
            <a:endParaRPr lang="ru-RU">
              <a:solidFill>
                <a:schemeClr val="bg1"/>
              </a:solidFill>
            </a:endParaRPr>
          </a:p>
        </p:txBody>
      </p:sp>
      <p:sp>
        <p:nvSpPr>
          <p:cNvPr id="4107" name="Rectangle 10"/>
          <p:cNvSpPr>
            <a:spLocks noChangeArrowheads="1"/>
          </p:cNvSpPr>
          <p:nvPr/>
        </p:nvSpPr>
        <p:spPr bwMode="auto">
          <a:xfrm>
            <a:off x="36513" y="1052736"/>
            <a:ext cx="9144000" cy="10910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algn="ctr" eaLnBrk="1">
              <a:lnSpc>
                <a:spcPct val="115000"/>
              </a:lnSpc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ru-RU" sz="3200" b="1" dirty="0">
                <a:solidFill>
                  <a:schemeClr val="bg1"/>
                </a:solidFill>
              </a:rPr>
              <a:t>Классификация вулканов по характеру деятельности</a:t>
            </a:r>
          </a:p>
          <a:p>
            <a:pPr algn="ctr" eaLnBrk="1"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endParaRPr lang="ru-RU" sz="1400" dirty="0">
              <a:solidFill>
                <a:schemeClr val="bg1"/>
              </a:solidFill>
            </a:endParaRPr>
          </a:p>
        </p:txBody>
      </p:sp>
      <p:pic>
        <p:nvPicPr>
          <p:cNvPr id="4109" name="Picture 1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138" y="269875"/>
            <a:ext cx="2174875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0" name="Rectangle 11"/>
          <p:cNvSpPr>
            <a:spLocks noChangeArrowheads="1"/>
          </p:cNvSpPr>
          <p:nvPr/>
        </p:nvSpPr>
        <p:spPr bwMode="auto">
          <a:xfrm>
            <a:off x="2581324" y="371509"/>
            <a:ext cx="9140825" cy="6287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algn="ctr" eaLnBrk="1">
              <a:buClr>
                <a:srgbClr val="000000"/>
              </a:buClr>
              <a:buSzPct val="10000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endParaRPr lang="ru-RU" i="1" dirty="0">
              <a:solidFill>
                <a:schemeClr val="bg1"/>
              </a:solidFill>
            </a:endParaRPr>
          </a:p>
        </p:txBody>
      </p:sp>
      <p:sp>
        <p:nvSpPr>
          <p:cNvPr id="21" name="Rectangle 11"/>
          <p:cNvSpPr>
            <a:spLocks noChangeArrowheads="1"/>
          </p:cNvSpPr>
          <p:nvPr/>
        </p:nvSpPr>
        <p:spPr bwMode="auto">
          <a:xfrm>
            <a:off x="2051720" y="618836"/>
            <a:ext cx="9140825" cy="771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algn="ctr" eaLnBrk="1">
              <a:buClr>
                <a:srgbClr val="000000"/>
              </a:buClr>
              <a:buSzPct val="10000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endParaRPr lang="ru-RU" dirty="0"/>
          </a:p>
        </p:txBody>
      </p:sp>
      <p:sp>
        <p:nvSpPr>
          <p:cNvPr id="22" name="Rectangle 11"/>
          <p:cNvSpPr>
            <a:spLocks noChangeArrowheads="1"/>
          </p:cNvSpPr>
          <p:nvPr/>
        </p:nvSpPr>
        <p:spPr bwMode="auto">
          <a:xfrm>
            <a:off x="1547664" y="25905"/>
            <a:ext cx="9140825" cy="926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algn="ctr" eaLnBrk="1">
              <a:buClr>
                <a:srgbClr val="000000"/>
              </a:buClr>
              <a:buSzPct val="10000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endParaRPr lang="ru-RU" i="1" dirty="0">
              <a:solidFill>
                <a:schemeClr val="bg1"/>
              </a:solidFill>
            </a:endParaRPr>
          </a:p>
        </p:txBody>
      </p:sp>
      <p:pic>
        <p:nvPicPr>
          <p:cNvPr id="27652" name="Picture 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73" y="2708920"/>
            <a:ext cx="5010101" cy="33950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7653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2532282"/>
            <a:ext cx="3528392" cy="37482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1417063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1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9"/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grpId="1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8"/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0" grpId="1"/>
      <p:bldP spid="21" grpId="0"/>
      <p:bldP spid="21" grpId="1"/>
      <p:bldP spid="22" grpId="0"/>
      <p:bldP spid="22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84313"/>
            <a:ext cx="9144000" cy="4078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099" name="Rectangle 2"/>
          <p:cNvSpPr>
            <a:spLocks noChangeArrowheads="1"/>
          </p:cNvSpPr>
          <p:nvPr/>
        </p:nvSpPr>
        <p:spPr bwMode="auto">
          <a:xfrm>
            <a:off x="468313" y="2605088"/>
            <a:ext cx="8223250" cy="922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algn="ctr" eaLnBrk="1"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ru-RU" sz="5400">
                <a:solidFill>
                  <a:srgbClr val="000000"/>
                </a:solidFill>
                <a:latin typeface="Calibri" charset="0"/>
                <a:cs typeface="Calibri" charset="0"/>
              </a:rPr>
              <a:t>Заголовок</a:t>
            </a:r>
          </a:p>
        </p:txBody>
      </p:sp>
      <p:sp>
        <p:nvSpPr>
          <p:cNvPr id="4100" name="Rectangle 3"/>
          <p:cNvSpPr>
            <a:spLocks noChangeArrowheads="1"/>
          </p:cNvSpPr>
          <p:nvPr/>
        </p:nvSpPr>
        <p:spPr bwMode="auto">
          <a:xfrm>
            <a:off x="468313" y="3648075"/>
            <a:ext cx="8223250" cy="646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algn="ctr" eaLnBrk="1"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ru-RU" sz="3600">
                <a:solidFill>
                  <a:srgbClr val="000000"/>
                </a:solidFill>
                <a:latin typeface="Calibri" charset="0"/>
                <a:cs typeface="Calibri" charset="0"/>
              </a:rPr>
              <a:t>Подзаголовок презентации</a:t>
            </a:r>
          </a:p>
        </p:txBody>
      </p:sp>
      <p:pic>
        <p:nvPicPr>
          <p:cNvPr id="4101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71" b="3571"/>
          <a:stretch>
            <a:fillRect/>
          </a:stretch>
        </p:blipFill>
        <p:spPr bwMode="auto">
          <a:xfrm>
            <a:off x="0" y="1484313"/>
            <a:ext cx="9144000" cy="4078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t="3571" b="3571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102" name="Rectangle 5"/>
          <p:cNvSpPr>
            <a:spLocks noChangeArrowheads="1"/>
          </p:cNvSpPr>
          <p:nvPr/>
        </p:nvSpPr>
        <p:spPr bwMode="auto">
          <a:xfrm>
            <a:off x="468313" y="2605088"/>
            <a:ext cx="8223250" cy="922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algn="ctr" eaLnBrk="1">
              <a:lnSpc>
                <a:spcPct val="115000"/>
              </a:lnSpc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ru-RU" sz="3200" b="1">
                <a:solidFill>
                  <a:srgbClr val="000000"/>
                </a:solidFill>
              </a:rPr>
              <a:t>Цифровая 3D-медицина</a:t>
            </a:r>
          </a:p>
          <a:p>
            <a:pPr algn="ctr" eaLnBrk="1"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endParaRPr lang="ru-RU" sz="1400">
              <a:solidFill>
                <a:srgbClr val="000000"/>
              </a:solidFill>
            </a:endParaRPr>
          </a:p>
        </p:txBody>
      </p:sp>
      <p:sp>
        <p:nvSpPr>
          <p:cNvPr id="4103" name="Rectangle 6"/>
          <p:cNvSpPr>
            <a:spLocks noChangeArrowheads="1"/>
          </p:cNvSpPr>
          <p:nvPr/>
        </p:nvSpPr>
        <p:spPr bwMode="auto">
          <a:xfrm>
            <a:off x="468313" y="3648075"/>
            <a:ext cx="8223250" cy="646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algn="ctr" eaLnBrk="1"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ru-RU">
                <a:solidFill>
                  <a:srgbClr val="000000"/>
                </a:solidFill>
              </a:rPr>
              <a:t>Результаты в области компьютерной графики и геометрического моделирования</a:t>
            </a:r>
          </a:p>
        </p:txBody>
      </p:sp>
      <p:sp>
        <p:nvSpPr>
          <p:cNvPr id="4104" name="Rectangle 7"/>
          <p:cNvSpPr>
            <a:spLocks noChangeArrowheads="1"/>
          </p:cNvSpPr>
          <p:nvPr/>
        </p:nvSpPr>
        <p:spPr bwMode="auto">
          <a:xfrm>
            <a:off x="0" y="5562600"/>
            <a:ext cx="9144000" cy="1295400"/>
          </a:xfrm>
          <a:prstGeom prst="rect">
            <a:avLst/>
          </a:prstGeom>
          <a:solidFill>
            <a:srgbClr val="0064A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6" charset="0"/>
              <a:buNone/>
            </a:pPr>
            <a:endParaRPr lang="ru-RU" dirty="0"/>
          </a:p>
        </p:txBody>
      </p:sp>
      <p:sp>
        <p:nvSpPr>
          <p:cNvPr id="4105" name="Rectangle 8"/>
          <p:cNvSpPr>
            <a:spLocks noChangeArrowheads="1"/>
          </p:cNvSpPr>
          <p:nvPr/>
        </p:nvSpPr>
        <p:spPr bwMode="auto">
          <a:xfrm>
            <a:off x="0" y="0"/>
            <a:ext cx="9144000" cy="1185863"/>
          </a:xfrm>
          <a:prstGeom prst="rect">
            <a:avLst/>
          </a:prstGeom>
          <a:solidFill>
            <a:srgbClr val="0064A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6" charset="0"/>
              <a:buNone/>
            </a:pPr>
            <a:endParaRPr lang="ru-RU"/>
          </a:p>
        </p:txBody>
      </p:sp>
      <p:sp>
        <p:nvSpPr>
          <p:cNvPr id="4106" name="Rectangle 9"/>
          <p:cNvSpPr>
            <a:spLocks noChangeArrowheads="1"/>
          </p:cNvSpPr>
          <p:nvPr/>
        </p:nvSpPr>
        <p:spPr bwMode="auto">
          <a:xfrm>
            <a:off x="0" y="1173163"/>
            <a:ext cx="9144000" cy="4389437"/>
          </a:xfrm>
          <a:prstGeom prst="rect">
            <a:avLst/>
          </a:prstGeom>
          <a:solidFill>
            <a:srgbClr val="1381C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6" charset="0"/>
              <a:buNone/>
            </a:pPr>
            <a:endParaRPr lang="ru-RU">
              <a:solidFill>
                <a:schemeClr val="bg1"/>
              </a:solidFill>
            </a:endParaRPr>
          </a:p>
        </p:txBody>
      </p:sp>
      <p:sp>
        <p:nvSpPr>
          <p:cNvPr id="4107" name="Rectangle 10"/>
          <p:cNvSpPr>
            <a:spLocks noChangeArrowheads="1"/>
          </p:cNvSpPr>
          <p:nvPr/>
        </p:nvSpPr>
        <p:spPr bwMode="auto">
          <a:xfrm>
            <a:off x="0" y="1185863"/>
            <a:ext cx="9144000" cy="5815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algn="ctr" eaLnBrk="1">
              <a:lnSpc>
                <a:spcPct val="115000"/>
              </a:lnSpc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ru-RU" sz="3200" b="1" dirty="0">
                <a:solidFill>
                  <a:schemeClr val="bg1"/>
                </a:solidFill>
              </a:rPr>
              <a:t>Распространение в России</a:t>
            </a:r>
          </a:p>
          <a:p>
            <a:pPr algn="ctr" eaLnBrk="1">
              <a:lnSpc>
                <a:spcPct val="115000"/>
              </a:lnSpc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ru-RU" sz="3200" b="1" dirty="0">
                <a:solidFill>
                  <a:schemeClr val="bg1"/>
                </a:solidFill>
              </a:rPr>
              <a:t> </a:t>
            </a:r>
          </a:p>
          <a:p>
            <a:pPr algn="ctr" eaLnBrk="1"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endParaRPr lang="ru-RU" sz="1400" dirty="0">
              <a:solidFill>
                <a:schemeClr val="bg1"/>
              </a:solidFill>
            </a:endParaRPr>
          </a:p>
        </p:txBody>
      </p:sp>
      <p:pic>
        <p:nvPicPr>
          <p:cNvPr id="4109" name="Picture 1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138" y="269875"/>
            <a:ext cx="2174875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776" y="1891234"/>
            <a:ext cx="9162776" cy="3264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Rectangle 11"/>
          <p:cNvSpPr>
            <a:spLocks noChangeArrowheads="1"/>
          </p:cNvSpPr>
          <p:nvPr/>
        </p:nvSpPr>
        <p:spPr bwMode="auto">
          <a:xfrm>
            <a:off x="-18776" y="5741609"/>
            <a:ext cx="9140825" cy="9277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algn="ctr" eaLnBrk="1"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ru-RU" dirty="0">
                <a:solidFill>
                  <a:schemeClr val="bg1"/>
                </a:solidFill>
              </a:rPr>
              <a:t>Современная вулканическая деятельность в нашей стране, вызывающая стихийные бедствия, зарегистрирована на Дальнем Востоке, Камчатке и Курильских островах. </a:t>
            </a:r>
          </a:p>
        </p:txBody>
      </p:sp>
    </p:spTree>
    <p:extLst>
      <p:ext uri="{BB962C8B-B14F-4D97-AF65-F5344CB8AC3E}">
        <p14:creationId xmlns:p14="http://schemas.microsoft.com/office/powerpoint/2010/main" val="127654356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84313"/>
            <a:ext cx="9144000" cy="4078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099" name="Rectangle 2"/>
          <p:cNvSpPr>
            <a:spLocks noChangeArrowheads="1"/>
          </p:cNvSpPr>
          <p:nvPr/>
        </p:nvSpPr>
        <p:spPr bwMode="auto">
          <a:xfrm>
            <a:off x="468313" y="2605088"/>
            <a:ext cx="8223250" cy="922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algn="ctr" eaLnBrk="1"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ru-RU" sz="5400">
                <a:solidFill>
                  <a:srgbClr val="000000"/>
                </a:solidFill>
                <a:latin typeface="Calibri" charset="0"/>
                <a:cs typeface="Calibri" charset="0"/>
              </a:rPr>
              <a:t>Заголовок</a:t>
            </a:r>
          </a:p>
        </p:txBody>
      </p:sp>
      <p:sp>
        <p:nvSpPr>
          <p:cNvPr id="4100" name="Rectangle 3"/>
          <p:cNvSpPr>
            <a:spLocks noChangeArrowheads="1"/>
          </p:cNvSpPr>
          <p:nvPr/>
        </p:nvSpPr>
        <p:spPr bwMode="auto">
          <a:xfrm>
            <a:off x="468313" y="3648075"/>
            <a:ext cx="8223250" cy="646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algn="ctr" eaLnBrk="1"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ru-RU" sz="3600">
                <a:solidFill>
                  <a:srgbClr val="000000"/>
                </a:solidFill>
                <a:latin typeface="Calibri" charset="0"/>
                <a:cs typeface="Calibri" charset="0"/>
              </a:rPr>
              <a:t>Подзаголовок презентации</a:t>
            </a:r>
          </a:p>
        </p:txBody>
      </p:sp>
      <p:pic>
        <p:nvPicPr>
          <p:cNvPr id="4101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71" b="3571"/>
          <a:stretch>
            <a:fillRect/>
          </a:stretch>
        </p:blipFill>
        <p:spPr bwMode="auto">
          <a:xfrm>
            <a:off x="0" y="1484313"/>
            <a:ext cx="9144000" cy="4078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t="3571" b="3571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102" name="Rectangle 5"/>
          <p:cNvSpPr>
            <a:spLocks noChangeArrowheads="1"/>
          </p:cNvSpPr>
          <p:nvPr/>
        </p:nvSpPr>
        <p:spPr bwMode="auto">
          <a:xfrm>
            <a:off x="468313" y="2605088"/>
            <a:ext cx="8223250" cy="922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algn="ctr" eaLnBrk="1">
              <a:lnSpc>
                <a:spcPct val="115000"/>
              </a:lnSpc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ru-RU" sz="3200" b="1">
                <a:solidFill>
                  <a:srgbClr val="000000"/>
                </a:solidFill>
              </a:rPr>
              <a:t>Цифровая 3D-медицина</a:t>
            </a:r>
          </a:p>
          <a:p>
            <a:pPr algn="ctr" eaLnBrk="1"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endParaRPr lang="ru-RU" sz="1400">
              <a:solidFill>
                <a:srgbClr val="000000"/>
              </a:solidFill>
            </a:endParaRPr>
          </a:p>
        </p:txBody>
      </p:sp>
      <p:sp>
        <p:nvSpPr>
          <p:cNvPr id="4103" name="Rectangle 6"/>
          <p:cNvSpPr>
            <a:spLocks noChangeArrowheads="1"/>
          </p:cNvSpPr>
          <p:nvPr/>
        </p:nvSpPr>
        <p:spPr bwMode="auto">
          <a:xfrm>
            <a:off x="468313" y="3648075"/>
            <a:ext cx="8223250" cy="646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algn="ctr" eaLnBrk="1"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ru-RU">
                <a:solidFill>
                  <a:srgbClr val="000000"/>
                </a:solidFill>
              </a:rPr>
              <a:t>Результаты в области компьютерной графики и геометрического моделирования</a:t>
            </a:r>
          </a:p>
        </p:txBody>
      </p:sp>
      <p:sp>
        <p:nvSpPr>
          <p:cNvPr id="4104" name="Rectangle 7"/>
          <p:cNvSpPr>
            <a:spLocks noChangeArrowheads="1"/>
          </p:cNvSpPr>
          <p:nvPr/>
        </p:nvSpPr>
        <p:spPr bwMode="auto">
          <a:xfrm>
            <a:off x="0" y="5562600"/>
            <a:ext cx="9144000" cy="1295400"/>
          </a:xfrm>
          <a:prstGeom prst="rect">
            <a:avLst/>
          </a:prstGeom>
          <a:solidFill>
            <a:srgbClr val="0064A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6" charset="0"/>
              <a:buNone/>
            </a:pPr>
            <a:endParaRPr lang="ru-RU"/>
          </a:p>
        </p:txBody>
      </p:sp>
      <p:sp>
        <p:nvSpPr>
          <p:cNvPr id="4105" name="Rectangle 8"/>
          <p:cNvSpPr>
            <a:spLocks noChangeArrowheads="1"/>
          </p:cNvSpPr>
          <p:nvPr/>
        </p:nvSpPr>
        <p:spPr bwMode="auto">
          <a:xfrm>
            <a:off x="0" y="0"/>
            <a:ext cx="9144000" cy="1185863"/>
          </a:xfrm>
          <a:prstGeom prst="rect">
            <a:avLst/>
          </a:prstGeom>
          <a:solidFill>
            <a:srgbClr val="0064A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6" charset="0"/>
              <a:buNone/>
            </a:pPr>
            <a:endParaRPr lang="ru-RU"/>
          </a:p>
        </p:txBody>
      </p:sp>
      <p:sp>
        <p:nvSpPr>
          <p:cNvPr id="4106" name="Rectangle 9"/>
          <p:cNvSpPr>
            <a:spLocks noChangeArrowheads="1"/>
          </p:cNvSpPr>
          <p:nvPr/>
        </p:nvSpPr>
        <p:spPr bwMode="auto">
          <a:xfrm>
            <a:off x="0" y="1173163"/>
            <a:ext cx="9144000" cy="4389437"/>
          </a:xfrm>
          <a:prstGeom prst="rect">
            <a:avLst/>
          </a:prstGeom>
          <a:solidFill>
            <a:srgbClr val="1381C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6" charset="0"/>
              <a:buNone/>
            </a:pPr>
            <a:endParaRPr lang="ru-RU">
              <a:solidFill>
                <a:schemeClr val="bg1"/>
              </a:solidFill>
            </a:endParaRPr>
          </a:p>
        </p:txBody>
      </p:sp>
      <p:sp>
        <p:nvSpPr>
          <p:cNvPr id="4107" name="Rectangle 10"/>
          <p:cNvSpPr>
            <a:spLocks noChangeArrowheads="1"/>
          </p:cNvSpPr>
          <p:nvPr/>
        </p:nvSpPr>
        <p:spPr bwMode="auto">
          <a:xfrm>
            <a:off x="0" y="1185863"/>
            <a:ext cx="9144000" cy="5815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algn="ctr" eaLnBrk="1">
              <a:lnSpc>
                <a:spcPct val="115000"/>
              </a:lnSpc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ru-RU" sz="3200" b="1" dirty="0">
                <a:solidFill>
                  <a:schemeClr val="bg1"/>
                </a:solidFill>
              </a:rPr>
              <a:t>Поражающий фактор</a:t>
            </a:r>
          </a:p>
          <a:p>
            <a:pPr algn="ctr" eaLnBrk="1"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endParaRPr lang="ru-RU" sz="1400" dirty="0">
              <a:solidFill>
                <a:schemeClr val="bg1"/>
              </a:solidFill>
            </a:endParaRPr>
          </a:p>
        </p:txBody>
      </p:sp>
      <p:pic>
        <p:nvPicPr>
          <p:cNvPr id="4109" name="Picture 1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138" y="269875"/>
            <a:ext cx="2174875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111" name="Rectangle 11"/>
          <p:cNvSpPr>
            <a:spLocks noChangeArrowheads="1"/>
          </p:cNvSpPr>
          <p:nvPr/>
        </p:nvSpPr>
        <p:spPr bwMode="auto">
          <a:xfrm>
            <a:off x="-6596" y="1881274"/>
            <a:ext cx="9140825" cy="363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algn="ctr" eaLnBrk="1"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ru-RU" b="1" dirty="0">
                <a:solidFill>
                  <a:schemeClr val="bg1"/>
                </a:solidFill>
              </a:rPr>
              <a:t>Лавовые потоки</a:t>
            </a:r>
            <a:endParaRPr lang="ru-RU" i="1" dirty="0">
              <a:solidFill>
                <a:schemeClr val="bg1"/>
              </a:solidFill>
            </a:endParaRPr>
          </a:p>
        </p:txBody>
      </p:sp>
      <p:sp>
        <p:nvSpPr>
          <p:cNvPr id="15" name="Rectangle 11"/>
          <p:cNvSpPr>
            <a:spLocks noChangeArrowheads="1"/>
          </p:cNvSpPr>
          <p:nvPr/>
        </p:nvSpPr>
        <p:spPr bwMode="auto">
          <a:xfrm>
            <a:off x="0" y="1911169"/>
            <a:ext cx="9140825" cy="3576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algn="ctr" eaLnBrk="1"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ru-RU" b="1" dirty="0" err="1">
                <a:solidFill>
                  <a:schemeClr val="bg1"/>
                </a:solidFill>
              </a:rPr>
              <a:t>Тефра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28675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4944" y="3170654"/>
            <a:ext cx="4577748" cy="3433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Rectangle 11"/>
          <p:cNvSpPr>
            <a:spLocks noChangeArrowheads="1"/>
          </p:cNvSpPr>
          <p:nvPr/>
        </p:nvSpPr>
        <p:spPr bwMode="auto">
          <a:xfrm>
            <a:off x="-19506" y="1858746"/>
            <a:ext cx="9140825" cy="3859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algn="ctr" eaLnBrk="1"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ru-RU" b="1" dirty="0">
                <a:solidFill>
                  <a:schemeClr val="bg1"/>
                </a:solidFill>
              </a:rPr>
              <a:t>Грязевые потоки 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9" name="Rectangle 11"/>
          <p:cNvSpPr>
            <a:spLocks noChangeArrowheads="1"/>
          </p:cNvSpPr>
          <p:nvPr/>
        </p:nvSpPr>
        <p:spPr bwMode="auto">
          <a:xfrm>
            <a:off x="-6598" y="1858746"/>
            <a:ext cx="9140825" cy="3485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algn="ctr" eaLnBrk="1"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ru-RU" b="1" dirty="0">
                <a:solidFill>
                  <a:schemeClr val="bg1"/>
                </a:solidFill>
              </a:rPr>
              <a:t>Палящая вулканическая туча</a:t>
            </a:r>
            <a:r>
              <a:rPr lang="ru-RU" dirty="0">
                <a:solidFill>
                  <a:schemeClr val="bg1"/>
                </a:solidFill>
              </a:rPr>
              <a:t>  </a:t>
            </a:r>
          </a:p>
        </p:txBody>
      </p:sp>
      <p:pic>
        <p:nvPicPr>
          <p:cNvPr id="28676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3518" y="3261399"/>
            <a:ext cx="5400600" cy="3375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8677" name="Picture 5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4499" y="2572544"/>
            <a:ext cx="6270878" cy="40055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8679" name="Picture 7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2934333"/>
            <a:ext cx="6660196" cy="3746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4" name="Rectangle 11"/>
          <p:cNvSpPr>
            <a:spLocks noChangeArrowheads="1"/>
          </p:cNvSpPr>
          <p:nvPr/>
        </p:nvSpPr>
        <p:spPr bwMode="auto">
          <a:xfrm>
            <a:off x="9525" y="3206448"/>
            <a:ext cx="9140825" cy="4964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algn="ctr" eaLnBrk="1"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ru-RU" b="1" dirty="0">
                <a:solidFill>
                  <a:schemeClr val="bg1"/>
                </a:solidFill>
              </a:rPr>
              <a:t>Вулканические газы. </a:t>
            </a:r>
            <a:r>
              <a:rPr lang="ru-RU" dirty="0">
                <a:solidFill>
                  <a:schemeClr val="bg1"/>
                </a:solidFill>
              </a:rPr>
              <a:t>Опасность: гибель людей, уничтожение посевов.</a:t>
            </a:r>
          </a:p>
        </p:txBody>
      </p:sp>
      <p:sp>
        <p:nvSpPr>
          <p:cNvPr id="25" name="Rectangle 11"/>
          <p:cNvSpPr>
            <a:spLocks noChangeArrowheads="1"/>
          </p:cNvSpPr>
          <p:nvPr/>
        </p:nvSpPr>
        <p:spPr bwMode="auto">
          <a:xfrm>
            <a:off x="-6595" y="3178989"/>
            <a:ext cx="9140825" cy="5044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algn="ctr" eaLnBrk="1"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ru-RU" b="1" dirty="0">
                <a:solidFill>
                  <a:schemeClr val="bg1"/>
                </a:solidFill>
              </a:rPr>
              <a:t>Вулканические наводнения. </a:t>
            </a:r>
            <a:r>
              <a:rPr lang="ru-RU" dirty="0">
                <a:solidFill>
                  <a:schemeClr val="bg1"/>
                </a:solidFill>
              </a:rPr>
              <a:t>Возникают при таянии ледников </a:t>
            </a:r>
          </a:p>
        </p:txBody>
      </p:sp>
      <p:sp>
        <p:nvSpPr>
          <p:cNvPr id="26" name="Rectangle 11"/>
          <p:cNvSpPr>
            <a:spLocks noChangeArrowheads="1"/>
          </p:cNvSpPr>
          <p:nvPr/>
        </p:nvSpPr>
        <p:spPr bwMode="auto">
          <a:xfrm>
            <a:off x="-6597" y="3178989"/>
            <a:ext cx="9140825" cy="5044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algn="ctr" eaLnBrk="1"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ru-RU" b="1" dirty="0">
                <a:solidFill>
                  <a:schemeClr val="bg1"/>
                </a:solidFill>
              </a:rPr>
              <a:t>Волна взрыва. </a:t>
            </a:r>
            <a:r>
              <a:rPr lang="ru-RU" dirty="0">
                <a:solidFill>
                  <a:schemeClr val="bg1"/>
                </a:solidFill>
              </a:rPr>
              <a:t>Может спровоцировать оползни, обвалы, лавины, на морях – цунами. </a:t>
            </a:r>
          </a:p>
        </p:txBody>
      </p:sp>
    </p:spTree>
    <p:extLst>
      <p:ext uri="{BB962C8B-B14F-4D97-AF65-F5344CB8AC3E}">
        <p14:creationId xmlns:p14="http://schemas.microsoft.com/office/powerpoint/2010/main" val="376299103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0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1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286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86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286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86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286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86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286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00"/>
                            </p:stCondLst>
                            <p:childTnLst>
                              <p:par>
                                <p:cTn id="7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11" grpId="0"/>
      <p:bldP spid="15" grpId="0"/>
      <p:bldP spid="15" grpId="1"/>
      <p:bldP spid="18" grpId="0"/>
      <p:bldP spid="18" grpId="1"/>
      <p:bldP spid="19" grpId="0"/>
      <p:bldP spid="19" grpId="1"/>
      <p:bldP spid="24" grpId="0"/>
      <p:bldP spid="24" grpId="1"/>
      <p:bldP spid="25" grpId="0"/>
      <p:bldP spid="25" grpId="1"/>
      <p:bldP spid="26" grpId="0"/>
      <p:bldP spid="26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84313"/>
            <a:ext cx="9144000" cy="4078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099" name="Rectangle 2"/>
          <p:cNvSpPr>
            <a:spLocks noChangeArrowheads="1"/>
          </p:cNvSpPr>
          <p:nvPr/>
        </p:nvSpPr>
        <p:spPr bwMode="auto">
          <a:xfrm>
            <a:off x="468313" y="2605088"/>
            <a:ext cx="8223250" cy="922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algn="ctr" eaLnBrk="1"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ru-RU" sz="5400">
                <a:solidFill>
                  <a:srgbClr val="000000"/>
                </a:solidFill>
                <a:latin typeface="Calibri" charset="0"/>
                <a:cs typeface="Calibri" charset="0"/>
              </a:rPr>
              <a:t>Заголовок</a:t>
            </a:r>
          </a:p>
        </p:txBody>
      </p:sp>
      <p:sp>
        <p:nvSpPr>
          <p:cNvPr id="4100" name="Rectangle 3"/>
          <p:cNvSpPr>
            <a:spLocks noChangeArrowheads="1"/>
          </p:cNvSpPr>
          <p:nvPr/>
        </p:nvSpPr>
        <p:spPr bwMode="auto">
          <a:xfrm>
            <a:off x="468313" y="3648075"/>
            <a:ext cx="8223250" cy="646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algn="ctr" eaLnBrk="1"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ru-RU" sz="3600">
                <a:solidFill>
                  <a:srgbClr val="000000"/>
                </a:solidFill>
                <a:latin typeface="Calibri" charset="0"/>
                <a:cs typeface="Calibri" charset="0"/>
              </a:rPr>
              <a:t>Подзаголовок презентации</a:t>
            </a:r>
          </a:p>
        </p:txBody>
      </p:sp>
      <p:pic>
        <p:nvPicPr>
          <p:cNvPr id="4101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71" b="3571"/>
          <a:stretch>
            <a:fillRect/>
          </a:stretch>
        </p:blipFill>
        <p:spPr bwMode="auto">
          <a:xfrm>
            <a:off x="0" y="1484313"/>
            <a:ext cx="9144000" cy="4078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t="3571" b="3571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102" name="Rectangle 5"/>
          <p:cNvSpPr>
            <a:spLocks noChangeArrowheads="1"/>
          </p:cNvSpPr>
          <p:nvPr/>
        </p:nvSpPr>
        <p:spPr bwMode="auto">
          <a:xfrm>
            <a:off x="468313" y="2605088"/>
            <a:ext cx="8223250" cy="922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algn="ctr" eaLnBrk="1">
              <a:lnSpc>
                <a:spcPct val="115000"/>
              </a:lnSpc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ru-RU" sz="3200" b="1">
                <a:solidFill>
                  <a:srgbClr val="000000"/>
                </a:solidFill>
              </a:rPr>
              <a:t>Цифровая 3D-медицина</a:t>
            </a:r>
          </a:p>
          <a:p>
            <a:pPr algn="ctr" eaLnBrk="1"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endParaRPr lang="ru-RU" sz="1400">
              <a:solidFill>
                <a:srgbClr val="000000"/>
              </a:solidFill>
            </a:endParaRPr>
          </a:p>
        </p:txBody>
      </p:sp>
      <p:sp>
        <p:nvSpPr>
          <p:cNvPr id="4103" name="Rectangle 6"/>
          <p:cNvSpPr>
            <a:spLocks noChangeArrowheads="1"/>
          </p:cNvSpPr>
          <p:nvPr/>
        </p:nvSpPr>
        <p:spPr bwMode="auto">
          <a:xfrm>
            <a:off x="468313" y="3648075"/>
            <a:ext cx="8223250" cy="646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algn="ctr" eaLnBrk="1"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ru-RU">
                <a:solidFill>
                  <a:srgbClr val="000000"/>
                </a:solidFill>
              </a:rPr>
              <a:t>Результаты в области компьютерной графики и геометрического моделирования</a:t>
            </a:r>
          </a:p>
        </p:txBody>
      </p:sp>
      <p:sp>
        <p:nvSpPr>
          <p:cNvPr id="4104" name="Rectangle 7"/>
          <p:cNvSpPr>
            <a:spLocks noChangeArrowheads="1"/>
          </p:cNvSpPr>
          <p:nvPr/>
        </p:nvSpPr>
        <p:spPr bwMode="auto">
          <a:xfrm>
            <a:off x="0" y="5562600"/>
            <a:ext cx="9144000" cy="1295400"/>
          </a:xfrm>
          <a:prstGeom prst="rect">
            <a:avLst/>
          </a:prstGeom>
          <a:solidFill>
            <a:srgbClr val="0064A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6" charset="0"/>
              <a:buNone/>
            </a:pPr>
            <a:endParaRPr lang="ru-RU"/>
          </a:p>
        </p:txBody>
      </p:sp>
      <p:sp>
        <p:nvSpPr>
          <p:cNvPr id="4105" name="Rectangle 8"/>
          <p:cNvSpPr>
            <a:spLocks noChangeArrowheads="1"/>
          </p:cNvSpPr>
          <p:nvPr/>
        </p:nvSpPr>
        <p:spPr bwMode="auto">
          <a:xfrm>
            <a:off x="0" y="0"/>
            <a:ext cx="9144000" cy="1185863"/>
          </a:xfrm>
          <a:prstGeom prst="rect">
            <a:avLst/>
          </a:prstGeom>
          <a:solidFill>
            <a:srgbClr val="0064A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6" charset="0"/>
              <a:buNone/>
            </a:pPr>
            <a:endParaRPr lang="ru-RU"/>
          </a:p>
        </p:txBody>
      </p:sp>
      <p:sp>
        <p:nvSpPr>
          <p:cNvPr id="4106" name="Rectangle 9"/>
          <p:cNvSpPr>
            <a:spLocks noChangeArrowheads="1"/>
          </p:cNvSpPr>
          <p:nvPr/>
        </p:nvSpPr>
        <p:spPr bwMode="auto">
          <a:xfrm>
            <a:off x="0" y="1173163"/>
            <a:ext cx="9144000" cy="4389437"/>
          </a:xfrm>
          <a:prstGeom prst="rect">
            <a:avLst/>
          </a:prstGeom>
          <a:solidFill>
            <a:srgbClr val="1381C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6" charset="0"/>
              <a:buNone/>
            </a:pPr>
            <a:endParaRPr lang="ru-RU">
              <a:solidFill>
                <a:schemeClr val="bg1"/>
              </a:solidFill>
            </a:endParaRPr>
          </a:p>
        </p:txBody>
      </p:sp>
      <p:sp>
        <p:nvSpPr>
          <p:cNvPr id="4107" name="Rectangle 10"/>
          <p:cNvSpPr>
            <a:spLocks noChangeArrowheads="1"/>
          </p:cNvSpPr>
          <p:nvPr/>
        </p:nvSpPr>
        <p:spPr bwMode="auto">
          <a:xfrm>
            <a:off x="0" y="1185863"/>
            <a:ext cx="9144000" cy="5815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algn="ctr" eaLnBrk="1">
              <a:lnSpc>
                <a:spcPct val="115000"/>
              </a:lnSpc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ru-RU" sz="3200" b="1" dirty="0">
                <a:solidFill>
                  <a:schemeClr val="bg1"/>
                </a:solidFill>
              </a:rPr>
              <a:t>Прогнозирование</a:t>
            </a:r>
          </a:p>
          <a:p>
            <a:pPr algn="ctr" eaLnBrk="1"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endParaRPr lang="ru-RU" sz="1400" dirty="0">
              <a:solidFill>
                <a:schemeClr val="bg1"/>
              </a:solidFill>
            </a:endParaRPr>
          </a:p>
        </p:txBody>
      </p:sp>
      <p:pic>
        <p:nvPicPr>
          <p:cNvPr id="4109" name="Picture 1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138" y="269875"/>
            <a:ext cx="2174875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7" name="Rectangle 11"/>
          <p:cNvSpPr>
            <a:spLocks noChangeArrowheads="1"/>
          </p:cNvSpPr>
          <p:nvPr/>
        </p:nvSpPr>
        <p:spPr bwMode="auto">
          <a:xfrm>
            <a:off x="-1" y="1761927"/>
            <a:ext cx="9140825" cy="9469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algn="ctr" eaLnBrk="1"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2" name="Рисунок 2" descr="Изображение выглядит как внешний, скала, гора, природа&#10;&#10;Автоматически созданное описание">
            <a:extLst>
              <a:ext uri="{FF2B5EF4-FFF2-40B4-BE49-F238E27FC236}">
                <a16:creationId xmlns:a16="http://schemas.microsoft.com/office/drawing/2014/main" id="{79E811F9-F7DC-4BE4-9CB3-F76F479760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17334" y="1910038"/>
            <a:ext cx="6030505" cy="4020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592454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84313"/>
            <a:ext cx="9144000" cy="4078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099" name="Rectangle 2"/>
          <p:cNvSpPr>
            <a:spLocks noChangeArrowheads="1"/>
          </p:cNvSpPr>
          <p:nvPr/>
        </p:nvSpPr>
        <p:spPr bwMode="auto">
          <a:xfrm>
            <a:off x="468313" y="2605088"/>
            <a:ext cx="8223250" cy="922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algn="ctr" eaLnBrk="1"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ru-RU" sz="5400">
                <a:solidFill>
                  <a:srgbClr val="000000"/>
                </a:solidFill>
                <a:latin typeface="Calibri" charset="0"/>
                <a:cs typeface="Calibri" charset="0"/>
              </a:rPr>
              <a:t>Заголовок</a:t>
            </a:r>
          </a:p>
        </p:txBody>
      </p:sp>
      <p:sp>
        <p:nvSpPr>
          <p:cNvPr id="4100" name="Rectangle 3"/>
          <p:cNvSpPr>
            <a:spLocks noChangeArrowheads="1"/>
          </p:cNvSpPr>
          <p:nvPr/>
        </p:nvSpPr>
        <p:spPr bwMode="auto">
          <a:xfrm>
            <a:off x="468313" y="3648075"/>
            <a:ext cx="8223250" cy="646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algn="ctr" eaLnBrk="1"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ru-RU" sz="3600">
                <a:solidFill>
                  <a:srgbClr val="000000"/>
                </a:solidFill>
                <a:latin typeface="Calibri" charset="0"/>
                <a:cs typeface="Calibri" charset="0"/>
              </a:rPr>
              <a:t>Подзаголовок презентации</a:t>
            </a:r>
          </a:p>
        </p:txBody>
      </p:sp>
      <p:pic>
        <p:nvPicPr>
          <p:cNvPr id="4101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71" b="3571"/>
          <a:stretch>
            <a:fillRect/>
          </a:stretch>
        </p:blipFill>
        <p:spPr bwMode="auto">
          <a:xfrm>
            <a:off x="0" y="1484313"/>
            <a:ext cx="9144000" cy="4078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t="3571" b="3571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102" name="Rectangle 5"/>
          <p:cNvSpPr>
            <a:spLocks noChangeArrowheads="1"/>
          </p:cNvSpPr>
          <p:nvPr/>
        </p:nvSpPr>
        <p:spPr bwMode="auto">
          <a:xfrm>
            <a:off x="468313" y="2605088"/>
            <a:ext cx="8223250" cy="922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algn="ctr" eaLnBrk="1">
              <a:lnSpc>
                <a:spcPct val="115000"/>
              </a:lnSpc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ru-RU" sz="3200" b="1">
                <a:solidFill>
                  <a:srgbClr val="000000"/>
                </a:solidFill>
              </a:rPr>
              <a:t>Цифровая 3D-медицина</a:t>
            </a:r>
          </a:p>
          <a:p>
            <a:pPr algn="ctr" eaLnBrk="1"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endParaRPr lang="ru-RU" sz="1400">
              <a:solidFill>
                <a:srgbClr val="000000"/>
              </a:solidFill>
            </a:endParaRPr>
          </a:p>
        </p:txBody>
      </p:sp>
      <p:sp>
        <p:nvSpPr>
          <p:cNvPr id="4103" name="Rectangle 6"/>
          <p:cNvSpPr>
            <a:spLocks noChangeArrowheads="1"/>
          </p:cNvSpPr>
          <p:nvPr/>
        </p:nvSpPr>
        <p:spPr bwMode="auto">
          <a:xfrm>
            <a:off x="468313" y="3648075"/>
            <a:ext cx="8223250" cy="646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algn="ctr" eaLnBrk="1"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ru-RU">
                <a:solidFill>
                  <a:srgbClr val="000000"/>
                </a:solidFill>
              </a:rPr>
              <a:t>Результаты в области компьютерной графики и геометрического моделирования</a:t>
            </a:r>
          </a:p>
        </p:txBody>
      </p:sp>
      <p:sp>
        <p:nvSpPr>
          <p:cNvPr id="4104" name="Rectangle 7"/>
          <p:cNvSpPr>
            <a:spLocks noChangeArrowheads="1"/>
          </p:cNvSpPr>
          <p:nvPr/>
        </p:nvSpPr>
        <p:spPr bwMode="auto">
          <a:xfrm>
            <a:off x="0" y="5562600"/>
            <a:ext cx="9144000" cy="1295400"/>
          </a:xfrm>
          <a:prstGeom prst="rect">
            <a:avLst/>
          </a:prstGeom>
          <a:solidFill>
            <a:srgbClr val="0064A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6" charset="0"/>
              <a:buNone/>
            </a:pPr>
            <a:endParaRPr lang="ru-RU"/>
          </a:p>
        </p:txBody>
      </p:sp>
      <p:sp>
        <p:nvSpPr>
          <p:cNvPr id="4105" name="Rectangle 8"/>
          <p:cNvSpPr>
            <a:spLocks noChangeArrowheads="1"/>
          </p:cNvSpPr>
          <p:nvPr/>
        </p:nvSpPr>
        <p:spPr bwMode="auto">
          <a:xfrm>
            <a:off x="0" y="0"/>
            <a:ext cx="9144000" cy="1185863"/>
          </a:xfrm>
          <a:prstGeom prst="rect">
            <a:avLst/>
          </a:prstGeom>
          <a:solidFill>
            <a:srgbClr val="0064A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6" charset="0"/>
              <a:buNone/>
            </a:pPr>
            <a:endParaRPr lang="ru-RU"/>
          </a:p>
        </p:txBody>
      </p:sp>
      <p:sp>
        <p:nvSpPr>
          <p:cNvPr id="4106" name="Rectangle 9"/>
          <p:cNvSpPr>
            <a:spLocks noChangeArrowheads="1"/>
          </p:cNvSpPr>
          <p:nvPr/>
        </p:nvSpPr>
        <p:spPr bwMode="auto">
          <a:xfrm>
            <a:off x="0" y="1173163"/>
            <a:ext cx="9144000" cy="4389437"/>
          </a:xfrm>
          <a:prstGeom prst="rect">
            <a:avLst/>
          </a:prstGeom>
          <a:solidFill>
            <a:srgbClr val="1381C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6" charset="0"/>
              <a:buNone/>
            </a:pPr>
            <a:endParaRPr lang="ru-RU">
              <a:solidFill>
                <a:schemeClr val="bg1"/>
              </a:solidFill>
            </a:endParaRPr>
          </a:p>
        </p:txBody>
      </p:sp>
      <p:sp>
        <p:nvSpPr>
          <p:cNvPr id="4107" name="Rectangle 10"/>
          <p:cNvSpPr>
            <a:spLocks noChangeArrowheads="1"/>
          </p:cNvSpPr>
          <p:nvPr/>
        </p:nvSpPr>
        <p:spPr bwMode="auto">
          <a:xfrm>
            <a:off x="0" y="1185863"/>
            <a:ext cx="9144000" cy="5815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algn="ctr" eaLnBrk="1">
              <a:lnSpc>
                <a:spcPct val="115000"/>
              </a:lnSpc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ru-RU" sz="3200" b="1" dirty="0">
                <a:solidFill>
                  <a:schemeClr val="bg1"/>
                </a:solidFill>
              </a:rPr>
              <a:t>Защита и профилактика</a:t>
            </a:r>
          </a:p>
          <a:p>
            <a:pPr algn="ctr" eaLnBrk="1"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endParaRPr lang="ru-RU" sz="1400" dirty="0">
              <a:solidFill>
                <a:schemeClr val="bg1"/>
              </a:solidFill>
            </a:endParaRPr>
          </a:p>
        </p:txBody>
      </p:sp>
      <p:pic>
        <p:nvPicPr>
          <p:cNvPr id="4109" name="Picture 1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138" y="269875"/>
            <a:ext cx="2174875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5589" y="1889709"/>
            <a:ext cx="4396604" cy="29319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1748" name="Picture 4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92" y="1901888"/>
            <a:ext cx="4392488" cy="29319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366" y="4941168"/>
            <a:ext cx="6603267" cy="1822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40029086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84313"/>
            <a:ext cx="9144000" cy="4078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099" name="Rectangle 2"/>
          <p:cNvSpPr>
            <a:spLocks noChangeArrowheads="1"/>
          </p:cNvSpPr>
          <p:nvPr/>
        </p:nvSpPr>
        <p:spPr bwMode="auto">
          <a:xfrm>
            <a:off x="468313" y="2605088"/>
            <a:ext cx="8223250" cy="922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algn="ctr" eaLnBrk="1"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ru-RU" sz="5400">
                <a:solidFill>
                  <a:srgbClr val="000000"/>
                </a:solidFill>
                <a:latin typeface="Calibri" charset="0"/>
                <a:cs typeface="Calibri" charset="0"/>
              </a:rPr>
              <a:t>Заголовок</a:t>
            </a:r>
          </a:p>
        </p:txBody>
      </p:sp>
      <p:sp>
        <p:nvSpPr>
          <p:cNvPr id="4100" name="Rectangle 3"/>
          <p:cNvSpPr>
            <a:spLocks noChangeArrowheads="1"/>
          </p:cNvSpPr>
          <p:nvPr/>
        </p:nvSpPr>
        <p:spPr bwMode="auto">
          <a:xfrm>
            <a:off x="468313" y="3648075"/>
            <a:ext cx="8223250" cy="646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algn="ctr" eaLnBrk="1"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ru-RU" sz="3600">
                <a:solidFill>
                  <a:srgbClr val="000000"/>
                </a:solidFill>
                <a:latin typeface="Calibri" charset="0"/>
                <a:cs typeface="Calibri" charset="0"/>
              </a:rPr>
              <a:t>Подзаголовок презентации</a:t>
            </a:r>
          </a:p>
        </p:txBody>
      </p:sp>
      <p:pic>
        <p:nvPicPr>
          <p:cNvPr id="4101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71" b="3571"/>
          <a:stretch>
            <a:fillRect/>
          </a:stretch>
        </p:blipFill>
        <p:spPr bwMode="auto">
          <a:xfrm>
            <a:off x="0" y="1484313"/>
            <a:ext cx="9144000" cy="4078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t="3571" b="3571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102" name="Rectangle 5"/>
          <p:cNvSpPr>
            <a:spLocks noChangeArrowheads="1"/>
          </p:cNvSpPr>
          <p:nvPr/>
        </p:nvSpPr>
        <p:spPr bwMode="auto">
          <a:xfrm>
            <a:off x="468313" y="2605088"/>
            <a:ext cx="8223250" cy="922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algn="ctr" eaLnBrk="1">
              <a:lnSpc>
                <a:spcPct val="115000"/>
              </a:lnSpc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ru-RU" sz="3200" b="1">
                <a:solidFill>
                  <a:srgbClr val="000000"/>
                </a:solidFill>
              </a:rPr>
              <a:t>Цифровая 3D-медицина</a:t>
            </a:r>
          </a:p>
          <a:p>
            <a:pPr algn="ctr" eaLnBrk="1"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endParaRPr lang="ru-RU" sz="1400">
              <a:solidFill>
                <a:srgbClr val="000000"/>
              </a:solidFill>
            </a:endParaRPr>
          </a:p>
        </p:txBody>
      </p:sp>
      <p:sp>
        <p:nvSpPr>
          <p:cNvPr id="4103" name="Rectangle 6"/>
          <p:cNvSpPr>
            <a:spLocks noChangeArrowheads="1"/>
          </p:cNvSpPr>
          <p:nvPr/>
        </p:nvSpPr>
        <p:spPr bwMode="auto">
          <a:xfrm>
            <a:off x="468313" y="3648075"/>
            <a:ext cx="8223250" cy="646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algn="ctr" eaLnBrk="1"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ru-RU">
                <a:solidFill>
                  <a:srgbClr val="000000"/>
                </a:solidFill>
              </a:rPr>
              <a:t>Результаты в области компьютерной графики и геометрического моделирования</a:t>
            </a:r>
          </a:p>
        </p:txBody>
      </p:sp>
      <p:sp>
        <p:nvSpPr>
          <p:cNvPr id="4104" name="Rectangle 7"/>
          <p:cNvSpPr>
            <a:spLocks noChangeArrowheads="1"/>
          </p:cNvSpPr>
          <p:nvPr/>
        </p:nvSpPr>
        <p:spPr bwMode="auto">
          <a:xfrm>
            <a:off x="0" y="5562600"/>
            <a:ext cx="9144000" cy="1295400"/>
          </a:xfrm>
          <a:prstGeom prst="rect">
            <a:avLst/>
          </a:prstGeom>
          <a:solidFill>
            <a:srgbClr val="0064A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6" charset="0"/>
              <a:buNone/>
            </a:pPr>
            <a:endParaRPr lang="ru-RU">
              <a:solidFill>
                <a:srgbClr val="000000"/>
              </a:solidFill>
            </a:endParaRPr>
          </a:p>
        </p:txBody>
      </p:sp>
      <p:sp>
        <p:nvSpPr>
          <p:cNvPr id="4105" name="Rectangle 8"/>
          <p:cNvSpPr>
            <a:spLocks noChangeArrowheads="1"/>
          </p:cNvSpPr>
          <p:nvPr/>
        </p:nvSpPr>
        <p:spPr bwMode="auto">
          <a:xfrm>
            <a:off x="0" y="0"/>
            <a:ext cx="9144000" cy="1185863"/>
          </a:xfrm>
          <a:prstGeom prst="rect">
            <a:avLst/>
          </a:prstGeom>
          <a:solidFill>
            <a:srgbClr val="0064A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6" charset="0"/>
              <a:buNone/>
            </a:pPr>
            <a:endParaRPr lang="ru-RU">
              <a:solidFill>
                <a:srgbClr val="000000"/>
              </a:solidFill>
            </a:endParaRPr>
          </a:p>
        </p:txBody>
      </p:sp>
      <p:sp>
        <p:nvSpPr>
          <p:cNvPr id="4106" name="Rectangle 9"/>
          <p:cNvSpPr>
            <a:spLocks noChangeArrowheads="1"/>
          </p:cNvSpPr>
          <p:nvPr/>
        </p:nvSpPr>
        <p:spPr bwMode="auto">
          <a:xfrm>
            <a:off x="0" y="1173163"/>
            <a:ext cx="9144000" cy="4389437"/>
          </a:xfrm>
          <a:prstGeom prst="rect">
            <a:avLst/>
          </a:prstGeom>
          <a:solidFill>
            <a:srgbClr val="1381C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6" charset="0"/>
              <a:buNone/>
            </a:pPr>
            <a:endParaRPr lang="ru-RU">
              <a:solidFill>
                <a:srgbClr val="FFFFFF"/>
              </a:solidFill>
            </a:endParaRPr>
          </a:p>
        </p:txBody>
      </p:sp>
      <p:sp>
        <p:nvSpPr>
          <p:cNvPr id="4107" name="Rectangle 10"/>
          <p:cNvSpPr>
            <a:spLocks noChangeArrowheads="1"/>
          </p:cNvSpPr>
          <p:nvPr/>
        </p:nvSpPr>
        <p:spPr bwMode="auto">
          <a:xfrm>
            <a:off x="0" y="1185863"/>
            <a:ext cx="9144000" cy="5815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algn="ctr" eaLnBrk="1">
              <a:lnSpc>
                <a:spcPct val="115000"/>
              </a:lnSpc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ru-RU" sz="3200" b="1" dirty="0">
                <a:solidFill>
                  <a:srgbClr val="FFFFFF"/>
                </a:solidFill>
              </a:rPr>
              <a:t>Действия населения</a:t>
            </a:r>
          </a:p>
          <a:p>
            <a:pPr algn="ctr" eaLnBrk="1"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endParaRPr lang="ru-RU" sz="1400" dirty="0">
              <a:solidFill>
                <a:srgbClr val="FFFFFF"/>
              </a:solidFill>
            </a:endParaRPr>
          </a:p>
        </p:txBody>
      </p:sp>
      <p:pic>
        <p:nvPicPr>
          <p:cNvPr id="4109" name="Picture 1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138" y="269875"/>
            <a:ext cx="2174875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998" y="2301844"/>
            <a:ext cx="4447478" cy="33385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2605087"/>
            <a:ext cx="4302646" cy="27067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14203055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Тема Office">
  <a:themeElements>
    <a:clrScheme name="Тема Offic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Тема Office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effectLst/>
            <a:latin typeface="Arial" panose="020B0604020202020204" pitchFamily="34" charset="0"/>
            <a:ea typeface="Microsoft YaHei" panose="020B0503020204020204" pitchFamily="34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effectLst/>
            <a:latin typeface="Arial" panose="020B0604020202020204" pitchFamily="34" charset="0"/>
            <a:ea typeface="Microsoft YaHei" panose="020B0503020204020204" pitchFamily="34" charset="-122"/>
          </a:defRPr>
        </a:defPPr>
      </a:lstStyle>
    </a:lnDef>
  </a:objectDefaults>
  <a:extraClrSchemeLst>
    <a:extraClrScheme>
      <a:clrScheme name="Тема Offic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Тема Offic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Стандартная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442</TotalTime>
  <Words>360</Words>
  <Application>Microsoft Office PowerPoint</Application>
  <PresentationFormat>Экран (4:3)</PresentationFormat>
  <Paragraphs>85</Paragraphs>
  <Slides>11</Slides>
  <Notes>11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2" baseType="lpstr"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Андрей</dc:creator>
  <cp:lastModifiedBy>Андрей</cp:lastModifiedBy>
  <cp:revision>63</cp:revision>
  <cp:lastPrinted>1601-01-01T00:00:00Z</cp:lastPrinted>
  <dcterms:created xsi:type="dcterms:W3CDTF">1601-01-01T00:00:00Z</dcterms:created>
  <dcterms:modified xsi:type="dcterms:W3CDTF">2021-10-13T15:22:18Z</dcterms:modified>
</cp:coreProperties>
</file>